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9D3AD"/>
    <a:srgbClr val="000000"/>
    <a:srgbClr val="BD7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9" autoAdjust="0"/>
    <p:restoredTop sz="94660"/>
  </p:normalViewPr>
  <p:slideViewPr>
    <p:cSldViewPr snapToGrid="0">
      <p:cViewPr varScale="1">
        <p:scale>
          <a:sx n="62" d="100"/>
          <a:sy n="62" d="100"/>
        </p:scale>
        <p:origin x="6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6C414C-75E5-43D7-99D5-14943DA91600}"/>
              </a:ext>
            </a:extLst>
          </p:cNvPr>
          <p:cNvSpPr/>
          <p:nvPr/>
        </p:nvSpPr>
        <p:spPr>
          <a:xfrm>
            <a:off x="2950840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546BBA6-4254-4BC7-85C5-13FE851A9178}"/>
              </a:ext>
            </a:extLst>
          </p:cNvPr>
          <p:cNvGrpSpPr/>
          <p:nvPr/>
        </p:nvGrpSpPr>
        <p:grpSpPr>
          <a:xfrm>
            <a:off x="3169254" y="1100806"/>
            <a:ext cx="1328798" cy="1194456"/>
            <a:chOff x="3169254" y="1100806"/>
            <a:chExt cx="1328798" cy="11944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F80015F-A581-44B5-BEE6-564DF1158101}"/>
                </a:ext>
              </a:extLst>
            </p:cNvPr>
            <p:cNvGrpSpPr/>
            <p:nvPr/>
          </p:nvGrpSpPr>
          <p:grpSpPr>
            <a:xfrm>
              <a:off x="4047401" y="1633318"/>
              <a:ext cx="450651" cy="450651"/>
              <a:chOff x="3124200" y="3067050"/>
              <a:chExt cx="861060" cy="86106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F1DECF7-7DDE-4FF5-BC99-EB0782DF7E0E}"/>
                  </a:ext>
                </a:extLst>
              </p:cNvPr>
              <p:cNvSpPr/>
              <p:nvPr/>
            </p:nvSpPr>
            <p:spPr>
              <a:xfrm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F593479-4FEB-4B07-8443-B0F0930795FE}"/>
                  </a:ext>
                </a:extLst>
              </p:cNvPr>
              <p:cNvSpPr/>
              <p:nvPr/>
            </p:nvSpPr>
            <p:spPr>
              <a:xfrm rot="5400000"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F278F-0C52-4F76-9161-C7F2254253D3}"/>
                </a:ext>
              </a:extLst>
            </p:cNvPr>
            <p:cNvSpPr/>
            <p:nvPr/>
          </p:nvSpPr>
          <p:spPr>
            <a:xfrm>
              <a:off x="3292562" y="1767655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066EA0-91A6-4E36-9656-5F3AB42CB664}"/>
                </a:ext>
              </a:extLst>
            </p:cNvPr>
            <p:cNvSpPr/>
            <p:nvPr/>
          </p:nvSpPr>
          <p:spPr>
            <a:xfrm>
              <a:off x="3169254" y="1100806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79511 w 948205"/>
                <a:gd name="connsiteY12" fmla="*/ 597191 h 666848"/>
                <a:gd name="connsiteX13" fmla="*/ 278178 w 948205"/>
                <a:gd name="connsiteY13" fmla="*/ 59719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E17F4F-FC2B-41D3-A529-480B7029DDA4}"/>
              </a:ext>
            </a:extLst>
          </p:cNvPr>
          <p:cNvGrpSpPr/>
          <p:nvPr/>
        </p:nvGrpSpPr>
        <p:grpSpPr>
          <a:xfrm>
            <a:off x="3946071" y="1482044"/>
            <a:ext cx="1600200" cy="1600200"/>
            <a:chOff x="3568700" y="-100013"/>
            <a:chExt cx="1600200" cy="1600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2849B5-0661-4CDF-BFE4-3C9A97AFBF2C}"/>
                </a:ext>
              </a:extLst>
            </p:cNvPr>
            <p:cNvSpPr/>
            <p:nvPr/>
          </p:nvSpPr>
          <p:spPr>
            <a:xfrm>
              <a:off x="35687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9618D34-D0DF-4E2B-930B-7F377D8BB558}"/>
                </a:ext>
              </a:extLst>
            </p:cNvPr>
            <p:cNvGrpSpPr/>
            <p:nvPr/>
          </p:nvGrpSpPr>
          <p:grpSpPr>
            <a:xfrm rot="18900000">
              <a:off x="4048760" y="218629"/>
              <a:ext cx="685800" cy="1107682"/>
              <a:chOff x="4000500" y="195338"/>
              <a:chExt cx="685800" cy="110768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F3173B1-923B-487A-BD76-B8641F6AEA0B}"/>
                  </a:ext>
                </a:extLst>
              </p:cNvPr>
              <p:cNvSpPr/>
              <p:nvPr/>
            </p:nvSpPr>
            <p:spPr>
              <a:xfrm>
                <a:off x="4000500" y="195338"/>
                <a:ext cx="685800" cy="685800"/>
              </a:xfrm>
              <a:prstGeom prst="ellipse">
                <a:avLst/>
              </a:prstGeom>
              <a:noFill/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AE005F-3AF6-4E72-B6C0-A82ADF0C2F9E}"/>
                  </a:ext>
                </a:extLst>
              </p:cNvPr>
              <p:cNvSpPr/>
              <p:nvPr/>
            </p:nvSpPr>
            <p:spPr>
              <a:xfrm rot="5400000">
                <a:off x="4149563" y="988533"/>
                <a:ext cx="438474" cy="19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B2F5D74-B62D-4486-ABB9-B625D5334979}"/>
              </a:ext>
            </a:extLst>
          </p:cNvPr>
          <p:cNvGrpSpPr/>
          <p:nvPr/>
        </p:nvGrpSpPr>
        <p:grpSpPr>
          <a:xfrm>
            <a:off x="1462770" y="446460"/>
            <a:ext cx="5868287" cy="5921885"/>
            <a:chOff x="1462770" y="446460"/>
            <a:chExt cx="5868287" cy="592188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FEF2889-E78A-480A-8E8D-9E7E666F9281}"/>
                </a:ext>
              </a:extLst>
            </p:cNvPr>
            <p:cNvGrpSpPr/>
            <p:nvPr/>
          </p:nvGrpSpPr>
          <p:grpSpPr>
            <a:xfrm>
              <a:off x="2722880" y="2930199"/>
              <a:ext cx="3373120" cy="2661922"/>
              <a:chOff x="1026160" y="1960880"/>
              <a:chExt cx="3373120" cy="2661922"/>
            </a:xfrm>
            <a:solidFill>
              <a:schemeClr val="bg1"/>
            </a:solidFill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C5818D41-C730-4A80-AEF8-6F6C3C1DDB7E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9B00F81B-DEA7-493F-A31C-86FAA94FAC10}"/>
                    </a:ext>
                  </a:extLst>
                </p:cNvPr>
                <p:cNvGrpSpPr/>
                <p:nvPr/>
              </p:nvGrpSpPr>
              <p:grpSpPr>
                <a:xfrm>
                  <a:off x="1026160" y="1960880"/>
                  <a:ext cx="3373120" cy="1300480"/>
                  <a:chOff x="1026160" y="1960880"/>
                  <a:chExt cx="3373120" cy="1300480"/>
                </a:xfrm>
                <a:grpFill/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7BBFBFD5-670B-4E29-8BBF-EACB3BFE50AB}"/>
                      </a:ext>
                    </a:extLst>
                  </p:cNvPr>
                  <p:cNvSpPr/>
                  <p:nvPr/>
                </p:nvSpPr>
                <p:spPr>
                  <a:xfrm>
                    <a:off x="102616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A4A4E450-5A3F-43E9-8BB6-3F69EDADB241}"/>
                      </a:ext>
                    </a:extLst>
                  </p:cNvPr>
                  <p:cNvSpPr/>
                  <p:nvPr/>
                </p:nvSpPr>
                <p:spPr>
                  <a:xfrm>
                    <a:off x="282448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85ABDF53-03FB-419E-B1E8-2CE510E3CED8}"/>
                      </a:ext>
                    </a:extLst>
                  </p:cNvPr>
                  <p:cNvSpPr/>
                  <p:nvPr/>
                </p:nvSpPr>
                <p:spPr>
                  <a:xfrm>
                    <a:off x="2519680" y="2458720"/>
                    <a:ext cx="426720" cy="2235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46DE00AF-1FC0-412F-A31C-7CB907103802}"/>
                    </a:ext>
                  </a:extLst>
                </p:cNvPr>
                <p:cNvSpPr/>
                <p:nvPr/>
              </p:nvSpPr>
              <p:spPr>
                <a:xfrm rot="20700000">
                  <a:off x="1424261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D0468735-B791-4E9D-AFF4-B2C5A9D077AF}"/>
                    </a:ext>
                  </a:extLst>
                </p:cNvPr>
                <p:cNvSpPr/>
                <p:nvPr/>
              </p:nvSpPr>
              <p:spPr>
                <a:xfrm rot="900000">
                  <a:off x="3237064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5BC011E-4B62-4EF2-B2E2-5B58B9B2A9A2}"/>
                  </a:ext>
                </a:extLst>
              </p:cNvPr>
              <p:cNvGrpSpPr/>
              <p:nvPr/>
            </p:nvGrpSpPr>
            <p:grpSpPr>
              <a:xfrm>
                <a:off x="2042159" y="3207343"/>
                <a:ext cx="1341121" cy="1415459"/>
                <a:chOff x="2042159" y="3207343"/>
                <a:chExt cx="1341121" cy="1415459"/>
              </a:xfrm>
              <a:grpFill/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A281710A-D1BE-4992-B8D9-28673ED453C2}"/>
                    </a:ext>
                  </a:extLst>
                </p:cNvPr>
                <p:cNvGrpSpPr/>
                <p:nvPr/>
              </p:nvGrpSpPr>
              <p:grpSpPr>
                <a:xfrm>
                  <a:off x="2392284" y="3207343"/>
                  <a:ext cx="925351" cy="778596"/>
                  <a:chOff x="2410345" y="3304687"/>
                  <a:chExt cx="925351" cy="778596"/>
                </a:xfrm>
                <a:grpFill/>
              </p:grpSpPr>
              <p:sp>
                <p:nvSpPr>
                  <p:cNvPr id="87" name="사각형: 둥근 모서리 86">
                    <a:extLst>
                      <a:ext uri="{FF2B5EF4-FFF2-40B4-BE49-F238E27FC236}">
                        <a16:creationId xmlns:a16="http://schemas.microsoft.com/office/drawing/2014/main" id="{0C1DF878-304F-410C-B770-B9935E212B18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2132807" y="3582225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사각형: 둥근 모서리 87">
                    <a:extLst>
                      <a:ext uri="{FF2B5EF4-FFF2-40B4-BE49-F238E27FC236}">
                        <a16:creationId xmlns:a16="http://schemas.microsoft.com/office/drawing/2014/main" id="{89192281-64D3-4221-AB8A-583493A7FB34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557100" y="3588131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0" name="사각형: 둥근 모서리 89">
                  <a:extLst>
                    <a:ext uri="{FF2B5EF4-FFF2-40B4-BE49-F238E27FC236}">
                      <a16:creationId xmlns:a16="http://schemas.microsoft.com/office/drawing/2014/main" id="{01F4D5C1-DB05-4477-9F1C-123433D7335B}"/>
                    </a:ext>
                  </a:extLst>
                </p:cNvPr>
                <p:cNvSpPr/>
                <p:nvPr/>
              </p:nvSpPr>
              <p:spPr>
                <a:xfrm rot="5400000">
                  <a:off x="2336968" y="3951248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278B7D39-8F7A-4E30-9400-C8D6D0B24B26}"/>
                    </a:ext>
                  </a:extLst>
                </p:cNvPr>
                <p:cNvSpPr/>
                <p:nvPr/>
              </p:nvSpPr>
              <p:spPr>
                <a:xfrm rot="9000000">
                  <a:off x="2042159" y="4399282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사각형: 둥근 모서리 92">
                  <a:extLst>
                    <a:ext uri="{FF2B5EF4-FFF2-40B4-BE49-F238E27FC236}">
                      <a16:creationId xmlns:a16="http://schemas.microsoft.com/office/drawing/2014/main" id="{5593A91A-EEE4-49D8-BF3C-73AF4445250E}"/>
                    </a:ext>
                  </a:extLst>
                </p:cNvPr>
                <p:cNvSpPr/>
                <p:nvPr/>
              </p:nvSpPr>
              <p:spPr>
                <a:xfrm rot="12600000">
                  <a:off x="2604684" y="4381914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66A875AD-6003-4315-AC22-E7F4A734A22D}"/>
                </a:ext>
              </a:extLst>
            </p:cNvPr>
            <p:cNvSpPr/>
            <p:nvPr/>
          </p:nvSpPr>
          <p:spPr>
            <a:xfrm>
              <a:off x="2989760" y="4149399"/>
              <a:ext cx="2880000" cy="2218946"/>
            </a:xfrm>
            <a:custGeom>
              <a:avLst/>
              <a:gdLst>
                <a:gd name="connsiteX0" fmla="*/ 230030 w 2880000"/>
                <a:gd name="connsiteY0" fmla="*/ 0 h 2218946"/>
                <a:gd name="connsiteX1" fmla="*/ 450874 w 2880000"/>
                <a:gd name="connsiteY1" fmla="*/ 0 h 2218946"/>
                <a:gd name="connsiteX2" fmla="*/ 395188 w 2880000"/>
                <a:gd name="connsiteY2" fmla="*/ 74468 h 2218946"/>
                <a:gd name="connsiteX3" fmla="*/ 180000 w 2880000"/>
                <a:gd name="connsiteY3" fmla="*/ 778946 h 2218946"/>
                <a:gd name="connsiteX4" fmla="*/ 1440000 w 2880000"/>
                <a:gd name="connsiteY4" fmla="*/ 2038946 h 2218946"/>
                <a:gd name="connsiteX5" fmla="*/ 2700000 w 2880000"/>
                <a:gd name="connsiteY5" fmla="*/ 778946 h 2218946"/>
                <a:gd name="connsiteX6" fmla="*/ 2484812 w 2880000"/>
                <a:gd name="connsiteY6" fmla="*/ 74468 h 2218946"/>
                <a:gd name="connsiteX7" fmla="*/ 2429126 w 2880000"/>
                <a:gd name="connsiteY7" fmla="*/ 0 h 2218946"/>
                <a:gd name="connsiteX8" fmla="*/ 2649971 w 2880000"/>
                <a:gd name="connsiteY8" fmla="*/ 0 h 2218946"/>
                <a:gd name="connsiteX9" fmla="*/ 2706200 w 2880000"/>
                <a:gd name="connsiteY9" fmla="*/ 92557 h 2218946"/>
                <a:gd name="connsiteX10" fmla="*/ 2880000 w 2880000"/>
                <a:gd name="connsiteY10" fmla="*/ 778946 h 2218946"/>
                <a:gd name="connsiteX11" fmla="*/ 1440000 w 2880000"/>
                <a:gd name="connsiteY11" fmla="*/ 2218946 h 2218946"/>
                <a:gd name="connsiteX12" fmla="*/ 0 w 2880000"/>
                <a:gd name="connsiteY12" fmla="*/ 778946 h 2218946"/>
                <a:gd name="connsiteX13" fmla="*/ 173800 w 2880000"/>
                <a:gd name="connsiteY13" fmla="*/ 92557 h 2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0" h="2218946">
                  <a:moveTo>
                    <a:pt x="230030" y="0"/>
                  </a:moveTo>
                  <a:lnTo>
                    <a:pt x="450874" y="0"/>
                  </a:lnTo>
                  <a:lnTo>
                    <a:pt x="395188" y="74468"/>
                  </a:lnTo>
                  <a:cubicBezTo>
                    <a:pt x="259330" y="275565"/>
                    <a:pt x="180000" y="517991"/>
                    <a:pt x="180000" y="778946"/>
                  </a:cubicBezTo>
                  <a:cubicBezTo>
                    <a:pt x="180000" y="1474825"/>
                    <a:pt x="744121" y="2038946"/>
                    <a:pt x="1440000" y="2038946"/>
                  </a:cubicBezTo>
                  <a:cubicBezTo>
                    <a:pt x="2135879" y="2038946"/>
                    <a:pt x="2700000" y="1474825"/>
                    <a:pt x="2700000" y="778946"/>
                  </a:cubicBezTo>
                  <a:cubicBezTo>
                    <a:pt x="2700000" y="517991"/>
                    <a:pt x="2620671" y="275565"/>
                    <a:pt x="2484812" y="74468"/>
                  </a:cubicBezTo>
                  <a:lnTo>
                    <a:pt x="2429126" y="0"/>
                  </a:lnTo>
                  <a:lnTo>
                    <a:pt x="2649971" y="0"/>
                  </a:lnTo>
                  <a:lnTo>
                    <a:pt x="2706200" y="92557"/>
                  </a:lnTo>
                  <a:cubicBezTo>
                    <a:pt x="2817040" y="296595"/>
                    <a:pt x="2880000" y="530418"/>
                    <a:pt x="2880000" y="778946"/>
                  </a:cubicBezTo>
                  <a:cubicBezTo>
                    <a:pt x="2880000" y="1574236"/>
                    <a:pt x="2235290" y="2218946"/>
                    <a:pt x="1440000" y="2218946"/>
                  </a:cubicBezTo>
                  <a:cubicBezTo>
                    <a:pt x="644710" y="2218946"/>
                    <a:pt x="0" y="1574236"/>
                    <a:pt x="0" y="778946"/>
                  </a:cubicBezTo>
                  <a:cubicBezTo>
                    <a:pt x="0" y="530418"/>
                    <a:pt x="62960" y="296595"/>
                    <a:pt x="173800" y="925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A3D60AB-2C7F-420E-8020-BA2F8D9EFC34}"/>
                </a:ext>
              </a:extLst>
            </p:cNvPr>
            <p:cNvGrpSpPr/>
            <p:nvPr/>
          </p:nvGrpSpPr>
          <p:grpSpPr>
            <a:xfrm>
              <a:off x="1653988" y="446460"/>
              <a:ext cx="5463853" cy="2891185"/>
              <a:chOff x="259533" y="197818"/>
              <a:chExt cx="5463853" cy="2891185"/>
            </a:xfrm>
            <a:solidFill>
              <a:schemeClr val="bg1"/>
            </a:solidFill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DB5E92BB-A890-454F-8446-9F97535FE670}"/>
                  </a:ext>
                </a:extLst>
              </p:cNvPr>
              <p:cNvSpPr/>
              <p:nvPr/>
            </p:nvSpPr>
            <p:spPr>
              <a:xfrm>
                <a:off x="259533" y="1862290"/>
                <a:ext cx="5463853" cy="12267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A71C305E-DD9B-4B8C-B35A-CE5D2C6CE2F6}"/>
                  </a:ext>
                </a:extLst>
              </p:cNvPr>
              <p:cNvSpPr/>
              <p:nvPr/>
            </p:nvSpPr>
            <p:spPr>
              <a:xfrm>
                <a:off x="1974873" y="197818"/>
                <a:ext cx="2065787" cy="7354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사다리꼴 98">
                <a:extLst>
                  <a:ext uri="{FF2B5EF4-FFF2-40B4-BE49-F238E27FC236}">
                    <a16:creationId xmlns:a16="http://schemas.microsoft.com/office/drawing/2014/main" id="{9792C843-EFCF-4085-B967-07D310BBCAB9}"/>
                  </a:ext>
                </a:extLst>
              </p:cNvPr>
              <p:cNvSpPr/>
              <p:nvPr/>
            </p:nvSpPr>
            <p:spPr>
              <a:xfrm>
                <a:off x="1743880" y="494585"/>
                <a:ext cx="2525444" cy="1783787"/>
              </a:xfrm>
              <a:prstGeom prst="trapezoid">
                <a:avLst>
                  <a:gd name="adj" fmla="val 132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93290B1-4BEA-47FB-9999-4433C030C00A}"/>
                </a:ext>
              </a:extLst>
            </p:cNvPr>
            <p:cNvSpPr/>
            <p:nvPr/>
          </p:nvSpPr>
          <p:spPr>
            <a:xfrm>
              <a:off x="2362659" y="2742497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F46FB85-6217-428F-B4DB-9B20B6DF8F9E}"/>
                </a:ext>
              </a:extLst>
            </p:cNvPr>
            <p:cNvSpPr/>
            <p:nvPr/>
          </p:nvSpPr>
          <p:spPr>
            <a:xfrm flipH="1">
              <a:off x="5697152" y="2708652"/>
              <a:ext cx="702063" cy="2083330"/>
            </a:xfrm>
            <a:custGeom>
              <a:avLst/>
              <a:gdLst>
                <a:gd name="connsiteX0" fmla="*/ 702063 w 702063"/>
                <a:gd name="connsiteY0" fmla="*/ 0 h 2083330"/>
                <a:gd name="connsiteX1" fmla="*/ 702063 w 702063"/>
                <a:gd name="connsiteY1" fmla="*/ 214773 h 2083330"/>
                <a:gd name="connsiteX2" fmla="*/ 641731 w 702063"/>
                <a:gd name="connsiteY2" fmla="*/ 240180 h 2083330"/>
                <a:gd name="connsiteX3" fmla="*/ 180000 w 702063"/>
                <a:gd name="connsiteY3" fmla="*/ 1041665 h 2083330"/>
                <a:gd name="connsiteX4" fmla="*/ 641731 w 702063"/>
                <a:gd name="connsiteY4" fmla="*/ 1843150 h 2083330"/>
                <a:gd name="connsiteX5" fmla="*/ 702063 w 702063"/>
                <a:gd name="connsiteY5" fmla="*/ 1868557 h 2083330"/>
                <a:gd name="connsiteX6" fmla="*/ 702063 w 702063"/>
                <a:gd name="connsiteY6" fmla="*/ 2083330 h 2083330"/>
                <a:gd name="connsiteX7" fmla="*/ 657662 w 702063"/>
                <a:gd name="connsiteY7" fmla="*/ 2070194 h 2083330"/>
                <a:gd name="connsiteX8" fmla="*/ 0 w 702063"/>
                <a:gd name="connsiteY8" fmla="*/ 1041665 h 2083330"/>
                <a:gd name="connsiteX9" fmla="*/ 657662 w 702063"/>
                <a:gd name="connsiteY9" fmla="*/ 13135 h 208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2063" h="2083330">
                  <a:moveTo>
                    <a:pt x="702063" y="0"/>
                  </a:moveTo>
                  <a:lnTo>
                    <a:pt x="702063" y="214773"/>
                  </a:lnTo>
                  <a:lnTo>
                    <a:pt x="641731" y="240180"/>
                  </a:lnTo>
                  <a:cubicBezTo>
                    <a:pt x="370391" y="372229"/>
                    <a:pt x="180000" y="681365"/>
                    <a:pt x="180000" y="1041665"/>
                  </a:cubicBezTo>
                  <a:cubicBezTo>
                    <a:pt x="180000" y="1401965"/>
                    <a:pt x="370391" y="1711101"/>
                    <a:pt x="641731" y="1843150"/>
                  </a:cubicBezTo>
                  <a:lnTo>
                    <a:pt x="702063" y="1868557"/>
                  </a:lnTo>
                  <a:lnTo>
                    <a:pt x="702063" y="2083330"/>
                  </a:lnTo>
                  <a:lnTo>
                    <a:pt x="657662" y="2070194"/>
                  </a:lnTo>
                  <a:cubicBezTo>
                    <a:pt x="276646" y="1933840"/>
                    <a:pt x="0" y="1524925"/>
                    <a:pt x="0" y="1041665"/>
                  </a:cubicBezTo>
                  <a:cubicBezTo>
                    <a:pt x="0" y="558405"/>
                    <a:pt x="276646" y="149489"/>
                    <a:pt x="657662" y="13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DD9E25C-2BD7-45B1-B37D-8AA7570EEECE}"/>
                </a:ext>
              </a:extLst>
            </p:cNvPr>
            <p:cNvSpPr/>
            <p:nvPr/>
          </p:nvSpPr>
          <p:spPr>
            <a:xfrm>
              <a:off x="1462770" y="3226760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5CB26FA8-F48C-4FBC-9552-269B270A3669}"/>
                </a:ext>
              </a:extLst>
            </p:cNvPr>
            <p:cNvSpPr/>
            <p:nvPr/>
          </p:nvSpPr>
          <p:spPr>
            <a:xfrm>
              <a:off x="6251057" y="3260836"/>
              <a:ext cx="1080000" cy="10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72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A7DE64-6298-4578-BFE5-CAAA155E5B86}"/>
              </a:ext>
            </a:extLst>
          </p:cNvPr>
          <p:cNvGrpSpPr/>
          <p:nvPr/>
        </p:nvGrpSpPr>
        <p:grpSpPr>
          <a:xfrm>
            <a:off x="-691308" y="88113"/>
            <a:ext cx="5463853" cy="5921885"/>
            <a:chOff x="1653988" y="446460"/>
            <a:chExt cx="5463853" cy="592188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0A05B99-574B-4B97-BF27-0CFD405105AD}"/>
                </a:ext>
              </a:extLst>
            </p:cNvPr>
            <p:cNvGrpSpPr/>
            <p:nvPr/>
          </p:nvGrpSpPr>
          <p:grpSpPr>
            <a:xfrm>
              <a:off x="2722880" y="2930199"/>
              <a:ext cx="3373120" cy="2661922"/>
              <a:chOff x="1026160" y="1960880"/>
              <a:chExt cx="3373120" cy="2661922"/>
            </a:xfrm>
            <a:solidFill>
              <a:schemeClr val="bg1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9005C6D-A4F9-4620-8A83-9C56A30E6C60}"/>
                  </a:ext>
                </a:extLst>
              </p:cNvPr>
              <p:cNvGrpSpPr/>
              <p:nvPr/>
            </p:nvGrpSpPr>
            <p:grpSpPr>
              <a:xfrm>
                <a:off x="1026160" y="1960880"/>
                <a:ext cx="3373120" cy="1300480"/>
                <a:chOff x="1026160" y="1960880"/>
                <a:chExt cx="3373120" cy="1300480"/>
              </a:xfrm>
              <a:grpFill/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951F9041-B239-4B57-8FD9-B85224B776BF}"/>
                    </a:ext>
                  </a:extLst>
                </p:cNvPr>
                <p:cNvGrpSpPr/>
                <p:nvPr/>
              </p:nvGrpSpPr>
              <p:grpSpPr>
                <a:xfrm>
                  <a:off x="1026160" y="1960880"/>
                  <a:ext cx="3373120" cy="1300480"/>
                  <a:chOff x="1026160" y="1960880"/>
                  <a:chExt cx="3373120" cy="1300480"/>
                </a:xfrm>
                <a:grpFill/>
              </p:grpSpPr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4298C396-0C53-45B6-A08E-2B6E4AC45AA2}"/>
                      </a:ext>
                    </a:extLst>
                  </p:cNvPr>
                  <p:cNvSpPr/>
                  <p:nvPr/>
                </p:nvSpPr>
                <p:spPr>
                  <a:xfrm>
                    <a:off x="102616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D5D28843-7941-4F66-9777-5E5A2192E144}"/>
                      </a:ext>
                    </a:extLst>
                  </p:cNvPr>
                  <p:cNvSpPr/>
                  <p:nvPr/>
                </p:nvSpPr>
                <p:spPr>
                  <a:xfrm>
                    <a:off x="2824480" y="1960880"/>
                    <a:ext cx="1574800" cy="1300480"/>
                  </a:xfrm>
                  <a:custGeom>
                    <a:avLst/>
                    <a:gdLst>
                      <a:gd name="connsiteX0" fmla="*/ 574716 w 1574800"/>
                      <a:gd name="connsiteY0" fmla="*/ 130048 h 1300480"/>
                      <a:gd name="connsiteX1" fmla="*/ 157480 w 1574800"/>
                      <a:gd name="connsiteY1" fmla="*/ 547284 h 1300480"/>
                      <a:gd name="connsiteX2" fmla="*/ 157480 w 1574800"/>
                      <a:gd name="connsiteY2" fmla="*/ 753196 h 1300480"/>
                      <a:gd name="connsiteX3" fmla="*/ 574716 w 1574800"/>
                      <a:gd name="connsiteY3" fmla="*/ 1170432 h 1300480"/>
                      <a:gd name="connsiteX4" fmla="*/ 1000084 w 1574800"/>
                      <a:gd name="connsiteY4" fmla="*/ 1170432 h 1300480"/>
                      <a:gd name="connsiteX5" fmla="*/ 1417320 w 1574800"/>
                      <a:gd name="connsiteY5" fmla="*/ 753196 h 1300480"/>
                      <a:gd name="connsiteX6" fmla="*/ 1417320 w 1574800"/>
                      <a:gd name="connsiteY6" fmla="*/ 547284 h 1300480"/>
                      <a:gd name="connsiteX7" fmla="*/ 1000084 w 1574800"/>
                      <a:gd name="connsiteY7" fmla="*/ 130048 h 1300480"/>
                      <a:gd name="connsiteX8" fmla="*/ 521544 w 1574800"/>
                      <a:gd name="connsiteY8" fmla="*/ 0 h 1300480"/>
                      <a:gd name="connsiteX9" fmla="*/ 1053256 w 1574800"/>
                      <a:gd name="connsiteY9" fmla="*/ 0 h 1300480"/>
                      <a:gd name="connsiteX10" fmla="*/ 1574800 w 1574800"/>
                      <a:gd name="connsiteY10" fmla="*/ 521544 h 1300480"/>
                      <a:gd name="connsiteX11" fmla="*/ 1574800 w 1574800"/>
                      <a:gd name="connsiteY11" fmla="*/ 778936 h 1300480"/>
                      <a:gd name="connsiteX12" fmla="*/ 1053256 w 1574800"/>
                      <a:gd name="connsiteY12" fmla="*/ 1300480 h 1300480"/>
                      <a:gd name="connsiteX13" fmla="*/ 521544 w 1574800"/>
                      <a:gd name="connsiteY13" fmla="*/ 1300480 h 1300480"/>
                      <a:gd name="connsiteX14" fmla="*/ 0 w 1574800"/>
                      <a:gd name="connsiteY14" fmla="*/ 778936 h 1300480"/>
                      <a:gd name="connsiteX15" fmla="*/ 0 w 1574800"/>
                      <a:gd name="connsiteY15" fmla="*/ 521544 h 1300480"/>
                      <a:gd name="connsiteX16" fmla="*/ 521544 w 1574800"/>
                      <a:gd name="connsiteY16" fmla="*/ 0 h 130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74800" h="1300480">
                        <a:moveTo>
                          <a:pt x="574716" y="130048"/>
                        </a:moveTo>
                        <a:cubicBezTo>
                          <a:pt x="344283" y="130048"/>
                          <a:pt x="157480" y="316851"/>
                          <a:pt x="157480" y="547284"/>
                        </a:cubicBezTo>
                        <a:lnTo>
                          <a:pt x="157480" y="753196"/>
                        </a:lnTo>
                        <a:cubicBezTo>
                          <a:pt x="157480" y="983629"/>
                          <a:pt x="344283" y="1170432"/>
                          <a:pt x="574716" y="1170432"/>
                        </a:cubicBezTo>
                        <a:lnTo>
                          <a:pt x="1000084" y="1170432"/>
                        </a:lnTo>
                        <a:cubicBezTo>
                          <a:pt x="1230517" y="1170432"/>
                          <a:pt x="1417320" y="983629"/>
                          <a:pt x="1417320" y="753196"/>
                        </a:cubicBezTo>
                        <a:lnTo>
                          <a:pt x="1417320" y="547284"/>
                        </a:lnTo>
                        <a:cubicBezTo>
                          <a:pt x="1417320" y="316851"/>
                          <a:pt x="1230517" y="130048"/>
                          <a:pt x="1000084" y="130048"/>
                        </a:cubicBezTo>
                        <a:close/>
                        <a:moveTo>
                          <a:pt x="521544" y="0"/>
                        </a:moveTo>
                        <a:lnTo>
                          <a:pt x="1053256" y="0"/>
                        </a:lnTo>
                        <a:cubicBezTo>
                          <a:pt x="1341297" y="0"/>
                          <a:pt x="1574800" y="233503"/>
                          <a:pt x="1574800" y="521544"/>
                        </a:cubicBezTo>
                        <a:lnTo>
                          <a:pt x="1574800" y="778936"/>
                        </a:lnTo>
                        <a:cubicBezTo>
                          <a:pt x="1574800" y="1066977"/>
                          <a:pt x="1341297" y="1300480"/>
                          <a:pt x="1053256" y="1300480"/>
                        </a:cubicBezTo>
                        <a:lnTo>
                          <a:pt x="521544" y="1300480"/>
                        </a:lnTo>
                        <a:cubicBezTo>
                          <a:pt x="233503" y="1300480"/>
                          <a:pt x="0" y="1066977"/>
                          <a:pt x="0" y="778936"/>
                        </a:cubicBezTo>
                        <a:lnTo>
                          <a:pt x="0" y="521544"/>
                        </a:lnTo>
                        <a:cubicBezTo>
                          <a:pt x="0" y="233503"/>
                          <a:pt x="233503" y="0"/>
                          <a:pt x="52154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06C4F08A-2C7E-4138-84AF-5C2A304C9F0A}"/>
                      </a:ext>
                    </a:extLst>
                  </p:cNvPr>
                  <p:cNvSpPr/>
                  <p:nvPr/>
                </p:nvSpPr>
                <p:spPr>
                  <a:xfrm>
                    <a:off x="2519680" y="2458720"/>
                    <a:ext cx="426720" cy="22352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0127BD1A-9722-4EA5-9929-796826D9D1BC}"/>
                    </a:ext>
                  </a:extLst>
                </p:cNvPr>
                <p:cNvSpPr/>
                <p:nvPr/>
              </p:nvSpPr>
              <p:spPr>
                <a:xfrm rot="20700000">
                  <a:off x="1424261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57B6A986-1CDA-4668-966B-127D970BC48D}"/>
                    </a:ext>
                  </a:extLst>
                </p:cNvPr>
                <p:cNvSpPr/>
                <p:nvPr/>
              </p:nvSpPr>
              <p:spPr>
                <a:xfrm rot="900000">
                  <a:off x="3237064" y="2499359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209814-CF26-423D-AAB0-99970004615F}"/>
                  </a:ext>
                </a:extLst>
              </p:cNvPr>
              <p:cNvGrpSpPr/>
              <p:nvPr/>
            </p:nvGrpSpPr>
            <p:grpSpPr>
              <a:xfrm>
                <a:off x="2042159" y="3207343"/>
                <a:ext cx="1341121" cy="1415459"/>
                <a:chOff x="2042159" y="3207343"/>
                <a:chExt cx="1341121" cy="1415459"/>
              </a:xfrm>
              <a:grpFill/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3B3A217-001C-4FF5-9A5A-218F87EFED98}"/>
                    </a:ext>
                  </a:extLst>
                </p:cNvPr>
                <p:cNvGrpSpPr/>
                <p:nvPr/>
              </p:nvGrpSpPr>
              <p:grpSpPr>
                <a:xfrm>
                  <a:off x="2392284" y="3207343"/>
                  <a:ext cx="925351" cy="778596"/>
                  <a:chOff x="2410345" y="3304687"/>
                  <a:chExt cx="925351" cy="778596"/>
                </a:xfrm>
                <a:grpFill/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11F22D52-08DB-4D73-99D7-828ABC8C4ABB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2132807" y="3582225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CD4B43FB-9E38-4041-B933-E3EEE4C02671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2557100" y="3588131"/>
                    <a:ext cx="778596" cy="22352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F42C1024-10C6-4A4A-B72A-DB34F44D9677}"/>
                    </a:ext>
                  </a:extLst>
                </p:cNvPr>
                <p:cNvSpPr/>
                <p:nvPr/>
              </p:nvSpPr>
              <p:spPr>
                <a:xfrm rot="5400000">
                  <a:off x="2336968" y="3951248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E5BEBD72-190F-4A12-9163-0EFAF5163B83}"/>
                    </a:ext>
                  </a:extLst>
                </p:cNvPr>
                <p:cNvSpPr/>
                <p:nvPr/>
              </p:nvSpPr>
              <p:spPr>
                <a:xfrm rot="9000000">
                  <a:off x="2042159" y="4399282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9FA1435-CA8C-461B-9DC7-386464107B65}"/>
                    </a:ext>
                  </a:extLst>
                </p:cNvPr>
                <p:cNvSpPr/>
                <p:nvPr/>
              </p:nvSpPr>
              <p:spPr>
                <a:xfrm rot="12600000">
                  <a:off x="2604684" y="4381914"/>
                  <a:ext cx="778596" cy="22352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30D44C2D-129D-42AB-9D67-6905D4D74125}"/>
                </a:ext>
              </a:extLst>
            </p:cNvPr>
            <p:cNvSpPr/>
            <p:nvPr/>
          </p:nvSpPr>
          <p:spPr>
            <a:xfrm>
              <a:off x="2989760" y="4149399"/>
              <a:ext cx="2880000" cy="2218946"/>
            </a:xfrm>
            <a:custGeom>
              <a:avLst/>
              <a:gdLst>
                <a:gd name="connsiteX0" fmla="*/ 230030 w 2880000"/>
                <a:gd name="connsiteY0" fmla="*/ 0 h 2218946"/>
                <a:gd name="connsiteX1" fmla="*/ 450874 w 2880000"/>
                <a:gd name="connsiteY1" fmla="*/ 0 h 2218946"/>
                <a:gd name="connsiteX2" fmla="*/ 395188 w 2880000"/>
                <a:gd name="connsiteY2" fmla="*/ 74468 h 2218946"/>
                <a:gd name="connsiteX3" fmla="*/ 180000 w 2880000"/>
                <a:gd name="connsiteY3" fmla="*/ 778946 h 2218946"/>
                <a:gd name="connsiteX4" fmla="*/ 1440000 w 2880000"/>
                <a:gd name="connsiteY4" fmla="*/ 2038946 h 2218946"/>
                <a:gd name="connsiteX5" fmla="*/ 2700000 w 2880000"/>
                <a:gd name="connsiteY5" fmla="*/ 778946 h 2218946"/>
                <a:gd name="connsiteX6" fmla="*/ 2484812 w 2880000"/>
                <a:gd name="connsiteY6" fmla="*/ 74468 h 2218946"/>
                <a:gd name="connsiteX7" fmla="*/ 2429126 w 2880000"/>
                <a:gd name="connsiteY7" fmla="*/ 0 h 2218946"/>
                <a:gd name="connsiteX8" fmla="*/ 2649971 w 2880000"/>
                <a:gd name="connsiteY8" fmla="*/ 0 h 2218946"/>
                <a:gd name="connsiteX9" fmla="*/ 2706200 w 2880000"/>
                <a:gd name="connsiteY9" fmla="*/ 92557 h 2218946"/>
                <a:gd name="connsiteX10" fmla="*/ 2880000 w 2880000"/>
                <a:gd name="connsiteY10" fmla="*/ 778946 h 2218946"/>
                <a:gd name="connsiteX11" fmla="*/ 1440000 w 2880000"/>
                <a:gd name="connsiteY11" fmla="*/ 2218946 h 2218946"/>
                <a:gd name="connsiteX12" fmla="*/ 0 w 2880000"/>
                <a:gd name="connsiteY12" fmla="*/ 778946 h 2218946"/>
                <a:gd name="connsiteX13" fmla="*/ 173800 w 2880000"/>
                <a:gd name="connsiteY13" fmla="*/ 92557 h 221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00" h="2218946">
                  <a:moveTo>
                    <a:pt x="230030" y="0"/>
                  </a:moveTo>
                  <a:lnTo>
                    <a:pt x="450874" y="0"/>
                  </a:lnTo>
                  <a:lnTo>
                    <a:pt x="395188" y="74468"/>
                  </a:lnTo>
                  <a:cubicBezTo>
                    <a:pt x="259330" y="275565"/>
                    <a:pt x="180000" y="517991"/>
                    <a:pt x="180000" y="778946"/>
                  </a:cubicBezTo>
                  <a:cubicBezTo>
                    <a:pt x="180000" y="1474825"/>
                    <a:pt x="744121" y="2038946"/>
                    <a:pt x="1440000" y="2038946"/>
                  </a:cubicBezTo>
                  <a:cubicBezTo>
                    <a:pt x="2135879" y="2038946"/>
                    <a:pt x="2700000" y="1474825"/>
                    <a:pt x="2700000" y="778946"/>
                  </a:cubicBezTo>
                  <a:cubicBezTo>
                    <a:pt x="2700000" y="517991"/>
                    <a:pt x="2620671" y="275565"/>
                    <a:pt x="2484812" y="74468"/>
                  </a:cubicBezTo>
                  <a:lnTo>
                    <a:pt x="2429126" y="0"/>
                  </a:lnTo>
                  <a:lnTo>
                    <a:pt x="2649971" y="0"/>
                  </a:lnTo>
                  <a:lnTo>
                    <a:pt x="2706200" y="92557"/>
                  </a:lnTo>
                  <a:cubicBezTo>
                    <a:pt x="2817040" y="296595"/>
                    <a:pt x="2880000" y="530418"/>
                    <a:pt x="2880000" y="778946"/>
                  </a:cubicBezTo>
                  <a:cubicBezTo>
                    <a:pt x="2880000" y="1574236"/>
                    <a:pt x="2235290" y="2218946"/>
                    <a:pt x="1440000" y="2218946"/>
                  </a:cubicBezTo>
                  <a:cubicBezTo>
                    <a:pt x="644710" y="2218946"/>
                    <a:pt x="0" y="1574236"/>
                    <a:pt x="0" y="778946"/>
                  </a:cubicBezTo>
                  <a:cubicBezTo>
                    <a:pt x="0" y="530418"/>
                    <a:pt x="62960" y="296595"/>
                    <a:pt x="173800" y="925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3400575-9399-47F3-8FA7-65DD06972641}"/>
                </a:ext>
              </a:extLst>
            </p:cNvPr>
            <p:cNvGrpSpPr/>
            <p:nvPr/>
          </p:nvGrpSpPr>
          <p:grpSpPr>
            <a:xfrm>
              <a:off x="1653988" y="446460"/>
              <a:ext cx="5463853" cy="2891185"/>
              <a:chOff x="259533" y="197818"/>
              <a:chExt cx="5463853" cy="2891185"/>
            </a:xfrm>
            <a:solidFill>
              <a:schemeClr val="bg1"/>
            </a:solidFill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083140D-C606-455D-B0DB-C445BEFB45EF}"/>
                  </a:ext>
                </a:extLst>
              </p:cNvPr>
              <p:cNvSpPr/>
              <p:nvPr/>
            </p:nvSpPr>
            <p:spPr>
              <a:xfrm>
                <a:off x="259533" y="1862290"/>
                <a:ext cx="5463853" cy="122671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FA962550-12D2-4221-9A97-B002F07BB16D}"/>
                  </a:ext>
                </a:extLst>
              </p:cNvPr>
              <p:cNvSpPr/>
              <p:nvPr/>
            </p:nvSpPr>
            <p:spPr>
              <a:xfrm>
                <a:off x="1974873" y="197818"/>
                <a:ext cx="2065787" cy="73542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AAC910AB-A745-4976-A1FD-82685158969C}"/>
                  </a:ext>
                </a:extLst>
              </p:cNvPr>
              <p:cNvSpPr/>
              <p:nvPr/>
            </p:nvSpPr>
            <p:spPr>
              <a:xfrm>
                <a:off x="1743880" y="494585"/>
                <a:ext cx="2525444" cy="1783787"/>
              </a:xfrm>
              <a:prstGeom prst="trapezoid">
                <a:avLst>
                  <a:gd name="adj" fmla="val 132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3424B83-8744-43D0-9D67-03C7176E2334}"/>
              </a:ext>
            </a:extLst>
          </p:cNvPr>
          <p:cNvSpPr/>
          <p:nvPr/>
        </p:nvSpPr>
        <p:spPr>
          <a:xfrm>
            <a:off x="6305881" y="430574"/>
            <a:ext cx="5463854" cy="5921886"/>
          </a:xfrm>
          <a:custGeom>
            <a:avLst/>
            <a:gdLst>
              <a:gd name="connsiteX0" fmla="*/ 2350528 w 5463854"/>
              <a:gd name="connsiteY0" fmla="*/ 3811492 h 5921886"/>
              <a:gd name="connsiteX1" fmla="*/ 2429554 w 5463854"/>
              <a:gd name="connsiteY1" fmla="*/ 3844226 h 5921886"/>
              <a:gd name="connsiteX2" fmla="*/ 2761877 w 5463854"/>
              <a:gd name="connsiteY2" fmla="*/ 4176548 h 5921886"/>
              <a:gd name="connsiteX3" fmla="*/ 3088293 w 5463854"/>
              <a:gd name="connsiteY3" fmla="*/ 3850132 h 5921886"/>
              <a:gd name="connsiteX4" fmla="*/ 3246345 w 5463854"/>
              <a:gd name="connsiteY4" fmla="*/ 3850132 h 5921886"/>
              <a:gd name="connsiteX5" fmla="*/ 3246345 w 5463854"/>
              <a:gd name="connsiteY5" fmla="*/ 4008185 h 5921886"/>
              <a:gd name="connsiteX6" fmla="*/ 2880759 w 5463854"/>
              <a:gd name="connsiteY6" fmla="*/ 4373771 h 5921886"/>
              <a:gd name="connsiteX7" fmla="*/ 2880759 w 5463854"/>
              <a:gd name="connsiteY7" fmla="*/ 4797444 h 5921886"/>
              <a:gd name="connsiteX8" fmla="*/ 3332950 w 5463854"/>
              <a:gd name="connsiteY8" fmla="*/ 5058516 h 5921886"/>
              <a:gd name="connsiteX9" fmla="*/ 3373857 w 5463854"/>
              <a:gd name="connsiteY9" fmla="*/ 5211183 h 5921886"/>
              <a:gd name="connsiteX10" fmla="*/ 3221190 w 5463854"/>
              <a:gd name="connsiteY10" fmla="*/ 5252090 h 5921886"/>
              <a:gd name="connsiteX11" fmla="*/ 2770479 w 5463854"/>
              <a:gd name="connsiteY11" fmla="*/ 4991872 h 5921886"/>
              <a:gd name="connsiteX12" fmla="*/ 2770425 w 5463854"/>
              <a:gd name="connsiteY12" fmla="*/ 4991920 h 5921886"/>
              <a:gd name="connsiteX13" fmla="*/ 2289715 w 5463854"/>
              <a:gd name="connsiteY13" fmla="*/ 5269458 h 5921886"/>
              <a:gd name="connsiteX14" fmla="*/ 2137048 w 5463854"/>
              <a:gd name="connsiteY14" fmla="*/ 5228551 h 5921886"/>
              <a:gd name="connsiteX15" fmla="*/ 2177955 w 5463854"/>
              <a:gd name="connsiteY15" fmla="*/ 5075884 h 5921886"/>
              <a:gd name="connsiteX16" fmla="*/ 2657239 w 5463854"/>
              <a:gd name="connsiteY16" fmla="*/ 4799170 h 5921886"/>
              <a:gd name="connsiteX17" fmla="*/ 2657239 w 5463854"/>
              <a:gd name="connsiteY17" fmla="*/ 4388016 h 5921886"/>
              <a:gd name="connsiteX18" fmla="*/ 2271502 w 5463854"/>
              <a:gd name="connsiteY18" fmla="*/ 4002279 h 5921886"/>
              <a:gd name="connsiteX19" fmla="*/ 2271502 w 5463854"/>
              <a:gd name="connsiteY19" fmla="*/ 3844226 h 5921886"/>
              <a:gd name="connsiteX20" fmla="*/ 2350528 w 5463854"/>
              <a:gd name="connsiteY20" fmla="*/ 3811492 h 5921886"/>
              <a:gd name="connsiteX21" fmla="*/ 2643693 w 5463854"/>
              <a:gd name="connsiteY21" fmla="*/ 3205100 h 5921886"/>
              <a:gd name="connsiteX22" fmla="*/ 2643693 w 5463854"/>
              <a:gd name="connsiteY22" fmla="*/ 3262676 h 5921886"/>
              <a:gd name="connsiteX23" fmla="*/ 2122149 w 5463854"/>
              <a:gd name="connsiteY23" fmla="*/ 3784220 h 5921886"/>
              <a:gd name="connsiteX24" fmla="*/ 1727046 w 5463854"/>
              <a:gd name="connsiteY24" fmla="*/ 3784220 h 5921886"/>
              <a:gd name="connsiteX25" fmla="*/ 1640023 w 5463854"/>
              <a:gd name="connsiteY25" fmla="*/ 3935624 h 5921886"/>
              <a:gd name="connsiteX26" fmla="*/ 1515773 w 5463854"/>
              <a:gd name="connsiteY26" fmla="*/ 4481886 h 5921886"/>
              <a:gd name="connsiteX27" fmla="*/ 2775773 w 5463854"/>
              <a:gd name="connsiteY27" fmla="*/ 5741886 h 5921886"/>
              <a:gd name="connsiteX28" fmla="*/ 4035773 w 5463854"/>
              <a:gd name="connsiteY28" fmla="*/ 4481886 h 5921886"/>
              <a:gd name="connsiteX29" fmla="*/ 3911524 w 5463854"/>
              <a:gd name="connsiteY29" fmla="*/ 3935624 h 5921886"/>
              <a:gd name="connsiteX30" fmla="*/ 3824500 w 5463854"/>
              <a:gd name="connsiteY30" fmla="*/ 3784220 h 5921886"/>
              <a:gd name="connsiteX31" fmla="*/ 3388757 w 5463854"/>
              <a:gd name="connsiteY31" fmla="*/ 3784220 h 5921886"/>
              <a:gd name="connsiteX32" fmla="*/ 2867213 w 5463854"/>
              <a:gd name="connsiteY32" fmla="*/ 3262676 h 5921886"/>
              <a:gd name="connsiteX33" fmla="*/ 2867213 w 5463854"/>
              <a:gd name="connsiteY33" fmla="*/ 3205100 h 5921886"/>
              <a:gd name="connsiteX34" fmla="*/ 3385647 w 5463854"/>
              <a:gd name="connsiteY34" fmla="*/ 2951419 h 5921886"/>
              <a:gd name="connsiteX35" fmla="*/ 3429939 w 5463854"/>
              <a:gd name="connsiteY35" fmla="*/ 2954195 h 5921886"/>
              <a:gd name="connsiteX36" fmla="*/ 3966102 w 5463854"/>
              <a:gd name="connsiteY36" fmla="*/ 3097859 h 5921886"/>
              <a:gd name="connsiteX37" fmla="*/ 4045128 w 5463854"/>
              <a:gd name="connsiteY37" fmla="*/ 3234737 h 5921886"/>
              <a:gd name="connsiteX38" fmla="*/ 3908251 w 5463854"/>
              <a:gd name="connsiteY38" fmla="*/ 3313763 h 5921886"/>
              <a:gd name="connsiteX39" fmla="*/ 3372088 w 5463854"/>
              <a:gd name="connsiteY39" fmla="*/ 3170099 h 5921886"/>
              <a:gd name="connsiteX40" fmla="*/ 3293062 w 5463854"/>
              <a:gd name="connsiteY40" fmla="*/ 3033221 h 5921886"/>
              <a:gd name="connsiteX41" fmla="*/ 3385647 w 5463854"/>
              <a:gd name="connsiteY41" fmla="*/ 2951419 h 5921886"/>
              <a:gd name="connsiteX42" fmla="*/ 2139740 w 5463854"/>
              <a:gd name="connsiteY42" fmla="*/ 2951419 h 5921886"/>
              <a:gd name="connsiteX43" fmla="*/ 2232325 w 5463854"/>
              <a:gd name="connsiteY43" fmla="*/ 3033221 h 5921886"/>
              <a:gd name="connsiteX44" fmla="*/ 2153299 w 5463854"/>
              <a:gd name="connsiteY44" fmla="*/ 3170099 h 5921886"/>
              <a:gd name="connsiteX45" fmla="*/ 1617137 w 5463854"/>
              <a:gd name="connsiteY45" fmla="*/ 3313763 h 5921886"/>
              <a:gd name="connsiteX46" fmla="*/ 1480259 w 5463854"/>
              <a:gd name="connsiteY46" fmla="*/ 3234737 h 5921886"/>
              <a:gd name="connsiteX47" fmla="*/ 1559286 w 5463854"/>
              <a:gd name="connsiteY47" fmla="*/ 3097859 h 5921886"/>
              <a:gd name="connsiteX48" fmla="*/ 2095448 w 5463854"/>
              <a:gd name="connsiteY48" fmla="*/ 2954195 h 5921886"/>
              <a:gd name="connsiteX49" fmla="*/ 2139740 w 5463854"/>
              <a:gd name="connsiteY49" fmla="*/ 2951419 h 5921886"/>
              <a:gd name="connsiteX50" fmla="*/ 2881484 w 5463854"/>
              <a:gd name="connsiteY50" fmla="*/ 2887801 h 5921886"/>
              <a:gd name="connsiteX51" fmla="*/ 2731927 w 5463854"/>
              <a:gd name="connsiteY51" fmla="*/ 2891186 h 5921886"/>
              <a:gd name="connsiteX52" fmla="*/ 2629740 w 5463854"/>
              <a:gd name="connsiteY52" fmla="*/ 2888873 h 5921886"/>
              <a:gd name="connsiteX53" fmla="*/ 2633097 w 5463854"/>
              <a:gd name="connsiteY53" fmla="*/ 2900175 h 5921886"/>
              <a:gd name="connsiteX54" fmla="*/ 2641303 w 5463854"/>
              <a:gd name="connsiteY54" fmla="*/ 2981580 h 5921886"/>
              <a:gd name="connsiteX55" fmla="*/ 2869603 w 5463854"/>
              <a:gd name="connsiteY55" fmla="*/ 2981580 h 5921886"/>
              <a:gd name="connsiteX56" fmla="*/ 2877809 w 5463854"/>
              <a:gd name="connsiteY56" fmla="*/ 2900175 h 5921886"/>
              <a:gd name="connsiteX57" fmla="*/ 1296925 w 5463854"/>
              <a:gd name="connsiteY57" fmla="*/ 2799044 h 5921886"/>
              <a:gd name="connsiteX58" fmla="*/ 1259162 w 5463854"/>
              <a:gd name="connsiteY58" fmla="*/ 2868617 h 5921886"/>
              <a:gd name="connsiteX59" fmla="*/ 1226373 w 5463854"/>
              <a:gd name="connsiteY59" fmla="*/ 3031024 h 5921886"/>
              <a:gd name="connsiteX60" fmla="*/ 1226373 w 5463854"/>
              <a:gd name="connsiteY60" fmla="*/ 3236936 h 5921886"/>
              <a:gd name="connsiteX61" fmla="*/ 1643609 w 5463854"/>
              <a:gd name="connsiteY61" fmla="*/ 3654172 h 5921886"/>
              <a:gd name="connsiteX62" fmla="*/ 2068977 w 5463854"/>
              <a:gd name="connsiteY62" fmla="*/ 3654172 h 5921886"/>
              <a:gd name="connsiteX63" fmla="*/ 2486213 w 5463854"/>
              <a:gd name="connsiteY63" fmla="*/ 3236936 h 5921886"/>
              <a:gd name="connsiteX64" fmla="*/ 2486213 w 5463854"/>
              <a:gd name="connsiteY64" fmla="*/ 3031024 h 5921886"/>
              <a:gd name="connsiteX65" fmla="*/ 2477736 w 5463854"/>
              <a:gd name="connsiteY65" fmla="*/ 2946937 h 5921886"/>
              <a:gd name="connsiteX66" fmla="*/ 2458509 w 5463854"/>
              <a:gd name="connsiteY66" fmla="*/ 2884998 h 5921886"/>
              <a:gd name="connsiteX67" fmla="*/ 2181348 w 5463854"/>
              <a:gd name="connsiteY67" fmla="*/ 2878725 h 5921886"/>
              <a:gd name="connsiteX68" fmla="*/ 1429729 w 5463854"/>
              <a:gd name="connsiteY68" fmla="*/ 2817157 h 5921886"/>
              <a:gd name="connsiteX69" fmla="*/ 4209552 w 5463854"/>
              <a:gd name="connsiteY69" fmla="*/ 2793230 h 5921886"/>
              <a:gd name="connsiteX70" fmla="*/ 4034126 w 5463854"/>
              <a:gd name="connsiteY70" fmla="*/ 2817157 h 5921886"/>
              <a:gd name="connsiteX71" fmla="*/ 3282506 w 5463854"/>
              <a:gd name="connsiteY71" fmla="*/ 2878725 h 5921886"/>
              <a:gd name="connsiteX72" fmla="*/ 3052729 w 5463854"/>
              <a:gd name="connsiteY72" fmla="*/ 2883925 h 5921886"/>
              <a:gd name="connsiteX73" fmla="*/ 3033170 w 5463854"/>
              <a:gd name="connsiteY73" fmla="*/ 2946937 h 5921886"/>
              <a:gd name="connsiteX74" fmla="*/ 3024693 w 5463854"/>
              <a:gd name="connsiteY74" fmla="*/ 3031024 h 5921886"/>
              <a:gd name="connsiteX75" fmla="*/ 3024693 w 5463854"/>
              <a:gd name="connsiteY75" fmla="*/ 3236936 h 5921886"/>
              <a:gd name="connsiteX76" fmla="*/ 3441929 w 5463854"/>
              <a:gd name="connsiteY76" fmla="*/ 3654172 h 5921886"/>
              <a:gd name="connsiteX77" fmla="*/ 3867297 w 5463854"/>
              <a:gd name="connsiteY77" fmla="*/ 3654172 h 5921886"/>
              <a:gd name="connsiteX78" fmla="*/ 4284533 w 5463854"/>
              <a:gd name="connsiteY78" fmla="*/ 3236936 h 5921886"/>
              <a:gd name="connsiteX79" fmla="*/ 4284533 w 5463854"/>
              <a:gd name="connsiteY79" fmla="*/ 3031024 h 5921886"/>
              <a:gd name="connsiteX80" fmla="*/ 4213276 w 5463854"/>
              <a:gd name="connsiteY80" fmla="*/ 2797744 h 5921886"/>
              <a:gd name="connsiteX81" fmla="*/ 2748234 w 5463854"/>
              <a:gd name="connsiteY81" fmla="*/ 0 h 5921886"/>
              <a:gd name="connsiteX82" fmla="*/ 3760143 w 5463854"/>
              <a:gd name="connsiteY82" fmla="*/ 293605 h 5921886"/>
              <a:gd name="connsiteX83" fmla="*/ 3761499 w 5463854"/>
              <a:gd name="connsiteY83" fmla="*/ 296767 h 5921886"/>
              <a:gd name="connsiteX84" fmla="*/ 3773903 w 5463854"/>
              <a:gd name="connsiteY84" fmla="*/ 296767 h 5921886"/>
              <a:gd name="connsiteX85" fmla="*/ 3963548 w 5463854"/>
              <a:gd name="connsiteY85" fmla="*/ 1730868 h 5921886"/>
              <a:gd name="connsiteX86" fmla="*/ 4034126 w 5463854"/>
              <a:gd name="connsiteY86" fmla="*/ 1738501 h 5921886"/>
              <a:gd name="connsiteX87" fmla="*/ 5463854 w 5463854"/>
              <a:gd name="connsiteY87" fmla="*/ 2277829 h 5921886"/>
              <a:gd name="connsiteX88" fmla="*/ 4469686 w 5463854"/>
              <a:gd name="connsiteY88" fmla="*/ 2751125 h 5921886"/>
              <a:gd name="connsiteX89" fmla="*/ 4381317 w 5463854"/>
              <a:gd name="connsiteY89" fmla="*/ 2765962 h 5921886"/>
              <a:gd name="connsiteX90" fmla="*/ 4401028 w 5463854"/>
              <a:gd name="connsiteY90" fmla="*/ 2802276 h 5921886"/>
              <a:gd name="connsiteX91" fmla="*/ 4442013 w 5463854"/>
              <a:gd name="connsiteY91" fmla="*/ 3005284 h 5921886"/>
              <a:gd name="connsiteX92" fmla="*/ 4442013 w 5463854"/>
              <a:gd name="connsiteY92" fmla="*/ 3262676 h 5921886"/>
              <a:gd name="connsiteX93" fmla="*/ 4123478 w 5463854"/>
              <a:gd name="connsiteY93" fmla="*/ 3743235 h 5921886"/>
              <a:gd name="connsiteX94" fmla="*/ 4028192 w 5463854"/>
              <a:gd name="connsiteY94" fmla="*/ 3772813 h 5921886"/>
              <a:gd name="connsiteX95" fmla="*/ 4041973 w 5463854"/>
              <a:gd name="connsiteY95" fmla="*/ 3795497 h 5921886"/>
              <a:gd name="connsiteX96" fmla="*/ 4215773 w 5463854"/>
              <a:gd name="connsiteY96" fmla="*/ 4481886 h 5921886"/>
              <a:gd name="connsiteX97" fmla="*/ 2775773 w 5463854"/>
              <a:gd name="connsiteY97" fmla="*/ 5921886 h 5921886"/>
              <a:gd name="connsiteX98" fmla="*/ 1335773 w 5463854"/>
              <a:gd name="connsiteY98" fmla="*/ 4481886 h 5921886"/>
              <a:gd name="connsiteX99" fmla="*/ 1509573 w 5463854"/>
              <a:gd name="connsiteY99" fmla="*/ 3795497 h 5921886"/>
              <a:gd name="connsiteX100" fmla="*/ 1520696 w 5463854"/>
              <a:gd name="connsiteY100" fmla="*/ 3777190 h 5921886"/>
              <a:gd name="connsiteX101" fmla="*/ 1485328 w 5463854"/>
              <a:gd name="connsiteY101" fmla="*/ 3773624 h 5921886"/>
              <a:gd name="connsiteX102" fmla="*/ 1068893 w 5463854"/>
              <a:gd name="connsiteY102" fmla="*/ 3262676 h 5921886"/>
              <a:gd name="connsiteX103" fmla="*/ 1068893 w 5463854"/>
              <a:gd name="connsiteY103" fmla="*/ 3005284 h 5921886"/>
              <a:gd name="connsiteX104" fmla="*/ 1109879 w 5463854"/>
              <a:gd name="connsiteY104" fmla="*/ 2802276 h 5921886"/>
              <a:gd name="connsiteX105" fmla="*/ 1125660 w 5463854"/>
              <a:gd name="connsiteY105" fmla="*/ 2773201 h 5921886"/>
              <a:gd name="connsiteX106" fmla="*/ 994168 w 5463854"/>
              <a:gd name="connsiteY106" fmla="*/ 2751125 h 5921886"/>
              <a:gd name="connsiteX107" fmla="*/ 0 w 5463854"/>
              <a:gd name="connsiteY107" fmla="*/ 2277829 h 5921886"/>
              <a:gd name="connsiteX108" fmla="*/ 1429728 w 5463854"/>
              <a:gd name="connsiteY108" fmla="*/ 1738501 h 5921886"/>
              <a:gd name="connsiteX109" fmla="*/ 1531029 w 5463854"/>
              <a:gd name="connsiteY109" fmla="*/ 1727545 h 5921886"/>
              <a:gd name="connsiteX110" fmla="*/ 1720235 w 5463854"/>
              <a:gd name="connsiteY110" fmla="*/ 296767 h 5921886"/>
              <a:gd name="connsiteX111" fmla="*/ 1734969 w 5463854"/>
              <a:gd name="connsiteY111" fmla="*/ 296767 h 5921886"/>
              <a:gd name="connsiteX112" fmla="*/ 1736325 w 5463854"/>
              <a:gd name="connsiteY112" fmla="*/ 293605 h 5921886"/>
              <a:gd name="connsiteX113" fmla="*/ 2748234 w 5463854"/>
              <a:gd name="connsiteY113" fmla="*/ 0 h 5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463854" h="5921886">
                <a:moveTo>
                  <a:pt x="2350528" y="3811492"/>
                </a:moveTo>
                <a:cubicBezTo>
                  <a:pt x="2379130" y="3811492"/>
                  <a:pt x="2407732" y="3822404"/>
                  <a:pt x="2429554" y="3844226"/>
                </a:cubicBezTo>
                <a:lnTo>
                  <a:pt x="2761877" y="4176548"/>
                </a:lnTo>
                <a:lnTo>
                  <a:pt x="3088293" y="3850132"/>
                </a:lnTo>
                <a:cubicBezTo>
                  <a:pt x="3131937" y="3806487"/>
                  <a:pt x="3202701" y="3806487"/>
                  <a:pt x="3246345" y="3850132"/>
                </a:cubicBezTo>
                <a:cubicBezTo>
                  <a:pt x="3289990" y="3893777"/>
                  <a:pt x="3289990" y="3964540"/>
                  <a:pt x="3246345" y="4008185"/>
                </a:cubicBezTo>
                <a:lnTo>
                  <a:pt x="2880759" y="4373771"/>
                </a:lnTo>
                <a:lnTo>
                  <a:pt x="2880759" y="4797444"/>
                </a:lnTo>
                <a:lnTo>
                  <a:pt x="3332950" y="5058516"/>
                </a:lnTo>
                <a:cubicBezTo>
                  <a:pt x="3386404" y="5089378"/>
                  <a:pt x="3404718" y="5157730"/>
                  <a:pt x="3373857" y="5211183"/>
                </a:cubicBezTo>
                <a:cubicBezTo>
                  <a:pt x="3342995" y="5264637"/>
                  <a:pt x="3274644" y="5282952"/>
                  <a:pt x="3221190" y="5252090"/>
                </a:cubicBezTo>
                <a:lnTo>
                  <a:pt x="2770479" y="4991872"/>
                </a:lnTo>
                <a:lnTo>
                  <a:pt x="2770425" y="4991920"/>
                </a:lnTo>
                <a:lnTo>
                  <a:pt x="2289715" y="5269458"/>
                </a:lnTo>
                <a:cubicBezTo>
                  <a:pt x="2236261" y="5300320"/>
                  <a:pt x="2167910" y="5282005"/>
                  <a:pt x="2137048" y="5228551"/>
                </a:cubicBezTo>
                <a:cubicBezTo>
                  <a:pt x="2106187" y="5175098"/>
                  <a:pt x="2124501" y="5106746"/>
                  <a:pt x="2177955" y="5075884"/>
                </a:cubicBezTo>
                <a:lnTo>
                  <a:pt x="2657239" y="4799170"/>
                </a:lnTo>
                <a:lnTo>
                  <a:pt x="2657239" y="4388016"/>
                </a:lnTo>
                <a:lnTo>
                  <a:pt x="2271502" y="4002279"/>
                </a:lnTo>
                <a:cubicBezTo>
                  <a:pt x="2227857" y="3958634"/>
                  <a:pt x="2227857" y="3887871"/>
                  <a:pt x="2271502" y="3844226"/>
                </a:cubicBezTo>
                <a:cubicBezTo>
                  <a:pt x="2293324" y="3822404"/>
                  <a:pt x="2321926" y="3811492"/>
                  <a:pt x="2350528" y="3811492"/>
                </a:cubicBezTo>
                <a:close/>
                <a:moveTo>
                  <a:pt x="2643693" y="3205100"/>
                </a:moveTo>
                <a:lnTo>
                  <a:pt x="2643693" y="3262676"/>
                </a:lnTo>
                <a:cubicBezTo>
                  <a:pt x="2643693" y="3550717"/>
                  <a:pt x="2410190" y="3784220"/>
                  <a:pt x="2122149" y="3784220"/>
                </a:cubicBezTo>
                <a:lnTo>
                  <a:pt x="1727046" y="3784220"/>
                </a:lnTo>
                <a:lnTo>
                  <a:pt x="1640023" y="3935624"/>
                </a:lnTo>
                <a:cubicBezTo>
                  <a:pt x="1560396" y="4100876"/>
                  <a:pt x="1515773" y="4286170"/>
                  <a:pt x="1515773" y="4481886"/>
                </a:cubicBezTo>
                <a:cubicBezTo>
                  <a:pt x="1515773" y="5177765"/>
                  <a:pt x="2079894" y="5741886"/>
                  <a:pt x="2775773" y="5741886"/>
                </a:cubicBezTo>
                <a:cubicBezTo>
                  <a:pt x="3471652" y="5741886"/>
                  <a:pt x="4035773" y="5177765"/>
                  <a:pt x="4035773" y="4481886"/>
                </a:cubicBezTo>
                <a:cubicBezTo>
                  <a:pt x="4035773" y="4286170"/>
                  <a:pt x="3991150" y="4100876"/>
                  <a:pt x="3911524" y="3935624"/>
                </a:cubicBezTo>
                <a:lnTo>
                  <a:pt x="3824500" y="3784220"/>
                </a:lnTo>
                <a:lnTo>
                  <a:pt x="3388757" y="3784220"/>
                </a:lnTo>
                <a:cubicBezTo>
                  <a:pt x="3100716" y="3784220"/>
                  <a:pt x="2867213" y="3550717"/>
                  <a:pt x="2867213" y="3262676"/>
                </a:cubicBezTo>
                <a:lnTo>
                  <a:pt x="2867213" y="3205100"/>
                </a:lnTo>
                <a:close/>
                <a:moveTo>
                  <a:pt x="3385647" y="2951419"/>
                </a:moveTo>
                <a:cubicBezTo>
                  <a:pt x="3400026" y="2949417"/>
                  <a:pt x="3415034" y="2950201"/>
                  <a:pt x="3429939" y="2954195"/>
                </a:cubicBezTo>
                <a:lnTo>
                  <a:pt x="3966102" y="3097859"/>
                </a:lnTo>
                <a:cubicBezTo>
                  <a:pt x="4025722" y="3113834"/>
                  <a:pt x="4061103" y="3175117"/>
                  <a:pt x="4045128" y="3234737"/>
                </a:cubicBezTo>
                <a:cubicBezTo>
                  <a:pt x="4029153" y="3294356"/>
                  <a:pt x="3967870" y="3329738"/>
                  <a:pt x="3908251" y="3313763"/>
                </a:cubicBezTo>
                <a:lnTo>
                  <a:pt x="3372088" y="3170099"/>
                </a:lnTo>
                <a:cubicBezTo>
                  <a:pt x="3312468" y="3154124"/>
                  <a:pt x="3277087" y="3092841"/>
                  <a:pt x="3293062" y="3033221"/>
                </a:cubicBezTo>
                <a:cubicBezTo>
                  <a:pt x="3305043" y="2988506"/>
                  <a:pt x="3342510" y="2957426"/>
                  <a:pt x="3385647" y="2951419"/>
                </a:cubicBezTo>
                <a:close/>
                <a:moveTo>
                  <a:pt x="2139740" y="2951419"/>
                </a:moveTo>
                <a:cubicBezTo>
                  <a:pt x="2182877" y="2957426"/>
                  <a:pt x="2220344" y="2988506"/>
                  <a:pt x="2232325" y="3033221"/>
                </a:cubicBezTo>
                <a:cubicBezTo>
                  <a:pt x="2248300" y="3092841"/>
                  <a:pt x="2212919" y="3154124"/>
                  <a:pt x="2153299" y="3170099"/>
                </a:cubicBezTo>
                <a:lnTo>
                  <a:pt x="1617137" y="3313763"/>
                </a:lnTo>
                <a:cubicBezTo>
                  <a:pt x="1557517" y="3329738"/>
                  <a:pt x="1496234" y="3294356"/>
                  <a:pt x="1480259" y="3234737"/>
                </a:cubicBezTo>
                <a:cubicBezTo>
                  <a:pt x="1464284" y="3175117"/>
                  <a:pt x="1499666" y="3113834"/>
                  <a:pt x="1559286" y="3097859"/>
                </a:cubicBezTo>
                <a:lnTo>
                  <a:pt x="2095448" y="2954195"/>
                </a:lnTo>
                <a:cubicBezTo>
                  <a:pt x="2110353" y="2950201"/>
                  <a:pt x="2125362" y="2949417"/>
                  <a:pt x="2139740" y="2951419"/>
                </a:cubicBezTo>
                <a:close/>
                <a:moveTo>
                  <a:pt x="2881484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7" y="2900175"/>
                </a:lnTo>
                <a:lnTo>
                  <a:pt x="2641303" y="2981580"/>
                </a:lnTo>
                <a:lnTo>
                  <a:pt x="2869603" y="2981580"/>
                </a:lnTo>
                <a:lnTo>
                  <a:pt x="2877809" y="2900175"/>
                </a:lnTo>
                <a:close/>
                <a:moveTo>
                  <a:pt x="1296925" y="2799044"/>
                </a:moveTo>
                <a:lnTo>
                  <a:pt x="1259162" y="2868617"/>
                </a:lnTo>
                <a:cubicBezTo>
                  <a:pt x="1238048" y="2918535"/>
                  <a:pt x="1226373" y="2973416"/>
                  <a:pt x="1226373" y="3031024"/>
                </a:cubicBezTo>
                <a:lnTo>
                  <a:pt x="1226373" y="3236936"/>
                </a:lnTo>
                <a:cubicBezTo>
                  <a:pt x="1226373" y="3467369"/>
                  <a:pt x="1413176" y="3654172"/>
                  <a:pt x="1643609" y="3654172"/>
                </a:cubicBezTo>
                <a:lnTo>
                  <a:pt x="2068977" y="3654172"/>
                </a:lnTo>
                <a:cubicBezTo>
                  <a:pt x="2299410" y="3654172"/>
                  <a:pt x="2486213" y="3467369"/>
                  <a:pt x="2486213" y="3236936"/>
                </a:cubicBezTo>
                <a:lnTo>
                  <a:pt x="2486213" y="3031024"/>
                </a:lnTo>
                <a:cubicBezTo>
                  <a:pt x="2486213" y="3002220"/>
                  <a:pt x="2483294" y="2974098"/>
                  <a:pt x="2477736" y="2946937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5" y="2866469"/>
                  <a:pt x="1661986" y="2845484"/>
                  <a:pt x="1429729" y="2817157"/>
                </a:cubicBezTo>
                <a:close/>
                <a:moveTo>
                  <a:pt x="4209552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9" y="2883925"/>
                </a:lnTo>
                <a:lnTo>
                  <a:pt x="3033170" y="2946937"/>
                </a:lnTo>
                <a:cubicBezTo>
                  <a:pt x="3027612" y="2974098"/>
                  <a:pt x="3024693" y="3002220"/>
                  <a:pt x="3024693" y="3031024"/>
                </a:cubicBezTo>
                <a:lnTo>
                  <a:pt x="3024693" y="3236936"/>
                </a:lnTo>
                <a:cubicBezTo>
                  <a:pt x="3024693" y="3467369"/>
                  <a:pt x="3211496" y="3654172"/>
                  <a:pt x="3441929" y="3654172"/>
                </a:cubicBezTo>
                <a:lnTo>
                  <a:pt x="3867297" y="3654172"/>
                </a:lnTo>
                <a:cubicBezTo>
                  <a:pt x="4097730" y="3654172"/>
                  <a:pt x="4284533" y="3467369"/>
                  <a:pt x="4284533" y="3236936"/>
                </a:cubicBezTo>
                <a:lnTo>
                  <a:pt x="4284533" y="3031024"/>
                </a:lnTo>
                <a:cubicBezTo>
                  <a:pt x="4284533" y="2944612"/>
                  <a:pt x="4258264" y="2864335"/>
                  <a:pt x="4213276" y="2797744"/>
                </a:cubicBezTo>
                <a:close/>
                <a:moveTo>
                  <a:pt x="2748234" y="0"/>
                </a:moveTo>
                <a:cubicBezTo>
                  <a:pt x="3247380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8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7"/>
                  <a:pt x="4469686" y="2751125"/>
                </a:cubicBezTo>
                <a:lnTo>
                  <a:pt x="4381317" y="2765962"/>
                </a:lnTo>
                <a:lnTo>
                  <a:pt x="4401028" y="2802276"/>
                </a:lnTo>
                <a:cubicBezTo>
                  <a:pt x="4427419" y="2864672"/>
                  <a:pt x="4442013" y="2933274"/>
                  <a:pt x="4442013" y="3005284"/>
                </a:cubicBezTo>
                <a:lnTo>
                  <a:pt x="4442013" y="3262676"/>
                </a:lnTo>
                <a:cubicBezTo>
                  <a:pt x="4442013" y="3478707"/>
                  <a:pt x="4310668" y="3664060"/>
                  <a:pt x="4123478" y="3743235"/>
                </a:cubicBezTo>
                <a:lnTo>
                  <a:pt x="4028192" y="3772813"/>
                </a:lnTo>
                <a:lnTo>
                  <a:pt x="4041973" y="3795497"/>
                </a:lnTo>
                <a:cubicBezTo>
                  <a:pt x="4152813" y="3999535"/>
                  <a:pt x="4215773" y="4233358"/>
                  <a:pt x="4215773" y="4481886"/>
                </a:cubicBezTo>
                <a:cubicBezTo>
                  <a:pt x="4215773" y="5277176"/>
                  <a:pt x="3571063" y="5921886"/>
                  <a:pt x="2775773" y="5921886"/>
                </a:cubicBezTo>
                <a:cubicBezTo>
                  <a:pt x="1980483" y="5921886"/>
                  <a:pt x="1335773" y="5277176"/>
                  <a:pt x="1335773" y="4481886"/>
                </a:cubicBezTo>
                <a:cubicBezTo>
                  <a:pt x="1335773" y="4233358"/>
                  <a:pt x="1398733" y="3999535"/>
                  <a:pt x="1509573" y="3795497"/>
                </a:cubicBezTo>
                <a:lnTo>
                  <a:pt x="1520696" y="3777190"/>
                </a:lnTo>
                <a:lnTo>
                  <a:pt x="1485328" y="3773624"/>
                </a:lnTo>
                <a:cubicBezTo>
                  <a:pt x="1247669" y="3724992"/>
                  <a:pt x="1068893" y="3514712"/>
                  <a:pt x="1068893" y="3262676"/>
                </a:cubicBezTo>
                <a:lnTo>
                  <a:pt x="1068893" y="3005284"/>
                </a:lnTo>
                <a:cubicBezTo>
                  <a:pt x="1068893" y="2933274"/>
                  <a:pt x="1083487" y="2864672"/>
                  <a:pt x="1109879" y="2802276"/>
                </a:cubicBezTo>
                <a:lnTo>
                  <a:pt x="1125660" y="2773201"/>
                </a:lnTo>
                <a:lnTo>
                  <a:pt x="994168" y="2751125"/>
                </a:lnTo>
                <a:cubicBezTo>
                  <a:pt x="387005" y="2638627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8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60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3CD2AE2-30B8-4C88-8297-8B2F609832FA}"/>
              </a:ext>
            </a:extLst>
          </p:cNvPr>
          <p:cNvSpPr/>
          <p:nvPr/>
        </p:nvSpPr>
        <p:spPr>
          <a:xfrm>
            <a:off x="1486745" y="468057"/>
            <a:ext cx="5463854" cy="5921886"/>
          </a:xfrm>
          <a:custGeom>
            <a:avLst/>
            <a:gdLst>
              <a:gd name="connsiteX0" fmla="*/ 2350528 w 5463854"/>
              <a:gd name="connsiteY0" fmla="*/ 3811492 h 5921886"/>
              <a:gd name="connsiteX1" fmla="*/ 2429554 w 5463854"/>
              <a:gd name="connsiteY1" fmla="*/ 3844226 h 5921886"/>
              <a:gd name="connsiteX2" fmla="*/ 2761877 w 5463854"/>
              <a:gd name="connsiteY2" fmla="*/ 4176548 h 5921886"/>
              <a:gd name="connsiteX3" fmla="*/ 3088293 w 5463854"/>
              <a:gd name="connsiteY3" fmla="*/ 3850132 h 5921886"/>
              <a:gd name="connsiteX4" fmla="*/ 3246345 w 5463854"/>
              <a:gd name="connsiteY4" fmla="*/ 3850132 h 5921886"/>
              <a:gd name="connsiteX5" fmla="*/ 3246345 w 5463854"/>
              <a:gd name="connsiteY5" fmla="*/ 4008185 h 5921886"/>
              <a:gd name="connsiteX6" fmla="*/ 2880759 w 5463854"/>
              <a:gd name="connsiteY6" fmla="*/ 4373771 h 5921886"/>
              <a:gd name="connsiteX7" fmla="*/ 2880759 w 5463854"/>
              <a:gd name="connsiteY7" fmla="*/ 4797444 h 5921886"/>
              <a:gd name="connsiteX8" fmla="*/ 3332950 w 5463854"/>
              <a:gd name="connsiteY8" fmla="*/ 5058516 h 5921886"/>
              <a:gd name="connsiteX9" fmla="*/ 3373857 w 5463854"/>
              <a:gd name="connsiteY9" fmla="*/ 5211183 h 5921886"/>
              <a:gd name="connsiteX10" fmla="*/ 3221190 w 5463854"/>
              <a:gd name="connsiteY10" fmla="*/ 5252090 h 5921886"/>
              <a:gd name="connsiteX11" fmla="*/ 2770479 w 5463854"/>
              <a:gd name="connsiteY11" fmla="*/ 4991872 h 5921886"/>
              <a:gd name="connsiteX12" fmla="*/ 2770425 w 5463854"/>
              <a:gd name="connsiteY12" fmla="*/ 4991920 h 5921886"/>
              <a:gd name="connsiteX13" fmla="*/ 2289715 w 5463854"/>
              <a:gd name="connsiteY13" fmla="*/ 5269458 h 5921886"/>
              <a:gd name="connsiteX14" fmla="*/ 2137048 w 5463854"/>
              <a:gd name="connsiteY14" fmla="*/ 5228551 h 5921886"/>
              <a:gd name="connsiteX15" fmla="*/ 2177955 w 5463854"/>
              <a:gd name="connsiteY15" fmla="*/ 5075884 h 5921886"/>
              <a:gd name="connsiteX16" fmla="*/ 2657239 w 5463854"/>
              <a:gd name="connsiteY16" fmla="*/ 4799170 h 5921886"/>
              <a:gd name="connsiteX17" fmla="*/ 2657239 w 5463854"/>
              <a:gd name="connsiteY17" fmla="*/ 4388016 h 5921886"/>
              <a:gd name="connsiteX18" fmla="*/ 2271502 w 5463854"/>
              <a:gd name="connsiteY18" fmla="*/ 4002279 h 5921886"/>
              <a:gd name="connsiteX19" fmla="*/ 2271502 w 5463854"/>
              <a:gd name="connsiteY19" fmla="*/ 3844226 h 5921886"/>
              <a:gd name="connsiteX20" fmla="*/ 2350528 w 5463854"/>
              <a:gd name="connsiteY20" fmla="*/ 3811492 h 5921886"/>
              <a:gd name="connsiteX21" fmla="*/ 2643693 w 5463854"/>
              <a:gd name="connsiteY21" fmla="*/ 3205100 h 5921886"/>
              <a:gd name="connsiteX22" fmla="*/ 2643693 w 5463854"/>
              <a:gd name="connsiteY22" fmla="*/ 3262676 h 5921886"/>
              <a:gd name="connsiteX23" fmla="*/ 2122149 w 5463854"/>
              <a:gd name="connsiteY23" fmla="*/ 3784220 h 5921886"/>
              <a:gd name="connsiteX24" fmla="*/ 1727046 w 5463854"/>
              <a:gd name="connsiteY24" fmla="*/ 3784220 h 5921886"/>
              <a:gd name="connsiteX25" fmla="*/ 1640023 w 5463854"/>
              <a:gd name="connsiteY25" fmla="*/ 3935624 h 5921886"/>
              <a:gd name="connsiteX26" fmla="*/ 1515773 w 5463854"/>
              <a:gd name="connsiteY26" fmla="*/ 4481886 h 5921886"/>
              <a:gd name="connsiteX27" fmla="*/ 2775773 w 5463854"/>
              <a:gd name="connsiteY27" fmla="*/ 5741886 h 5921886"/>
              <a:gd name="connsiteX28" fmla="*/ 4035773 w 5463854"/>
              <a:gd name="connsiteY28" fmla="*/ 4481886 h 5921886"/>
              <a:gd name="connsiteX29" fmla="*/ 3911524 w 5463854"/>
              <a:gd name="connsiteY29" fmla="*/ 3935624 h 5921886"/>
              <a:gd name="connsiteX30" fmla="*/ 3824500 w 5463854"/>
              <a:gd name="connsiteY30" fmla="*/ 3784220 h 5921886"/>
              <a:gd name="connsiteX31" fmla="*/ 3388757 w 5463854"/>
              <a:gd name="connsiteY31" fmla="*/ 3784220 h 5921886"/>
              <a:gd name="connsiteX32" fmla="*/ 2867213 w 5463854"/>
              <a:gd name="connsiteY32" fmla="*/ 3262676 h 5921886"/>
              <a:gd name="connsiteX33" fmla="*/ 2867213 w 5463854"/>
              <a:gd name="connsiteY33" fmla="*/ 3205100 h 5921886"/>
              <a:gd name="connsiteX34" fmla="*/ 3385647 w 5463854"/>
              <a:gd name="connsiteY34" fmla="*/ 2951419 h 5921886"/>
              <a:gd name="connsiteX35" fmla="*/ 3429939 w 5463854"/>
              <a:gd name="connsiteY35" fmla="*/ 2954195 h 5921886"/>
              <a:gd name="connsiteX36" fmla="*/ 3966102 w 5463854"/>
              <a:gd name="connsiteY36" fmla="*/ 3097859 h 5921886"/>
              <a:gd name="connsiteX37" fmla="*/ 4045128 w 5463854"/>
              <a:gd name="connsiteY37" fmla="*/ 3234737 h 5921886"/>
              <a:gd name="connsiteX38" fmla="*/ 3908251 w 5463854"/>
              <a:gd name="connsiteY38" fmla="*/ 3313763 h 5921886"/>
              <a:gd name="connsiteX39" fmla="*/ 3372088 w 5463854"/>
              <a:gd name="connsiteY39" fmla="*/ 3170099 h 5921886"/>
              <a:gd name="connsiteX40" fmla="*/ 3293062 w 5463854"/>
              <a:gd name="connsiteY40" fmla="*/ 3033221 h 5921886"/>
              <a:gd name="connsiteX41" fmla="*/ 3385647 w 5463854"/>
              <a:gd name="connsiteY41" fmla="*/ 2951419 h 5921886"/>
              <a:gd name="connsiteX42" fmla="*/ 2139740 w 5463854"/>
              <a:gd name="connsiteY42" fmla="*/ 2951419 h 5921886"/>
              <a:gd name="connsiteX43" fmla="*/ 2232325 w 5463854"/>
              <a:gd name="connsiteY43" fmla="*/ 3033221 h 5921886"/>
              <a:gd name="connsiteX44" fmla="*/ 2153299 w 5463854"/>
              <a:gd name="connsiteY44" fmla="*/ 3170099 h 5921886"/>
              <a:gd name="connsiteX45" fmla="*/ 1617137 w 5463854"/>
              <a:gd name="connsiteY45" fmla="*/ 3313763 h 5921886"/>
              <a:gd name="connsiteX46" fmla="*/ 1480259 w 5463854"/>
              <a:gd name="connsiteY46" fmla="*/ 3234737 h 5921886"/>
              <a:gd name="connsiteX47" fmla="*/ 1559286 w 5463854"/>
              <a:gd name="connsiteY47" fmla="*/ 3097859 h 5921886"/>
              <a:gd name="connsiteX48" fmla="*/ 2095448 w 5463854"/>
              <a:gd name="connsiteY48" fmla="*/ 2954195 h 5921886"/>
              <a:gd name="connsiteX49" fmla="*/ 2139740 w 5463854"/>
              <a:gd name="connsiteY49" fmla="*/ 2951419 h 5921886"/>
              <a:gd name="connsiteX50" fmla="*/ 2881484 w 5463854"/>
              <a:gd name="connsiteY50" fmla="*/ 2887801 h 5921886"/>
              <a:gd name="connsiteX51" fmla="*/ 2731927 w 5463854"/>
              <a:gd name="connsiteY51" fmla="*/ 2891186 h 5921886"/>
              <a:gd name="connsiteX52" fmla="*/ 2629740 w 5463854"/>
              <a:gd name="connsiteY52" fmla="*/ 2888873 h 5921886"/>
              <a:gd name="connsiteX53" fmla="*/ 2633097 w 5463854"/>
              <a:gd name="connsiteY53" fmla="*/ 2900175 h 5921886"/>
              <a:gd name="connsiteX54" fmla="*/ 2641303 w 5463854"/>
              <a:gd name="connsiteY54" fmla="*/ 2981580 h 5921886"/>
              <a:gd name="connsiteX55" fmla="*/ 2869603 w 5463854"/>
              <a:gd name="connsiteY55" fmla="*/ 2981580 h 5921886"/>
              <a:gd name="connsiteX56" fmla="*/ 2877809 w 5463854"/>
              <a:gd name="connsiteY56" fmla="*/ 2900175 h 5921886"/>
              <a:gd name="connsiteX57" fmla="*/ 1296925 w 5463854"/>
              <a:gd name="connsiteY57" fmla="*/ 2799044 h 5921886"/>
              <a:gd name="connsiteX58" fmla="*/ 1259162 w 5463854"/>
              <a:gd name="connsiteY58" fmla="*/ 2868617 h 5921886"/>
              <a:gd name="connsiteX59" fmla="*/ 1226373 w 5463854"/>
              <a:gd name="connsiteY59" fmla="*/ 3031024 h 5921886"/>
              <a:gd name="connsiteX60" fmla="*/ 1226373 w 5463854"/>
              <a:gd name="connsiteY60" fmla="*/ 3236936 h 5921886"/>
              <a:gd name="connsiteX61" fmla="*/ 1643609 w 5463854"/>
              <a:gd name="connsiteY61" fmla="*/ 3654172 h 5921886"/>
              <a:gd name="connsiteX62" fmla="*/ 2068977 w 5463854"/>
              <a:gd name="connsiteY62" fmla="*/ 3654172 h 5921886"/>
              <a:gd name="connsiteX63" fmla="*/ 2486213 w 5463854"/>
              <a:gd name="connsiteY63" fmla="*/ 3236936 h 5921886"/>
              <a:gd name="connsiteX64" fmla="*/ 2486213 w 5463854"/>
              <a:gd name="connsiteY64" fmla="*/ 3031024 h 5921886"/>
              <a:gd name="connsiteX65" fmla="*/ 2477736 w 5463854"/>
              <a:gd name="connsiteY65" fmla="*/ 2946937 h 5921886"/>
              <a:gd name="connsiteX66" fmla="*/ 2458509 w 5463854"/>
              <a:gd name="connsiteY66" fmla="*/ 2884998 h 5921886"/>
              <a:gd name="connsiteX67" fmla="*/ 2181348 w 5463854"/>
              <a:gd name="connsiteY67" fmla="*/ 2878725 h 5921886"/>
              <a:gd name="connsiteX68" fmla="*/ 1429729 w 5463854"/>
              <a:gd name="connsiteY68" fmla="*/ 2817157 h 5921886"/>
              <a:gd name="connsiteX69" fmla="*/ 4209552 w 5463854"/>
              <a:gd name="connsiteY69" fmla="*/ 2793230 h 5921886"/>
              <a:gd name="connsiteX70" fmla="*/ 4034126 w 5463854"/>
              <a:gd name="connsiteY70" fmla="*/ 2817157 h 5921886"/>
              <a:gd name="connsiteX71" fmla="*/ 3282506 w 5463854"/>
              <a:gd name="connsiteY71" fmla="*/ 2878725 h 5921886"/>
              <a:gd name="connsiteX72" fmla="*/ 3052729 w 5463854"/>
              <a:gd name="connsiteY72" fmla="*/ 2883925 h 5921886"/>
              <a:gd name="connsiteX73" fmla="*/ 3033170 w 5463854"/>
              <a:gd name="connsiteY73" fmla="*/ 2946937 h 5921886"/>
              <a:gd name="connsiteX74" fmla="*/ 3024693 w 5463854"/>
              <a:gd name="connsiteY74" fmla="*/ 3031024 h 5921886"/>
              <a:gd name="connsiteX75" fmla="*/ 3024693 w 5463854"/>
              <a:gd name="connsiteY75" fmla="*/ 3236936 h 5921886"/>
              <a:gd name="connsiteX76" fmla="*/ 3441929 w 5463854"/>
              <a:gd name="connsiteY76" fmla="*/ 3654172 h 5921886"/>
              <a:gd name="connsiteX77" fmla="*/ 3867297 w 5463854"/>
              <a:gd name="connsiteY77" fmla="*/ 3654172 h 5921886"/>
              <a:gd name="connsiteX78" fmla="*/ 4284533 w 5463854"/>
              <a:gd name="connsiteY78" fmla="*/ 3236936 h 5921886"/>
              <a:gd name="connsiteX79" fmla="*/ 4284533 w 5463854"/>
              <a:gd name="connsiteY79" fmla="*/ 3031024 h 5921886"/>
              <a:gd name="connsiteX80" fmla="*/ 4213276 w 5463854"/>
              <a:gd name="connsiteY80" fmla="*/ 2797744 h 5921886"/>
              <a:gd name="connsiteX81" fmla="*/ 2748234 w 5463854"/>
              <a:gd name="connsiteY81" fmla="*/ 0 h 5921886"/>
              <a:gd name="connsiteX82" fmla="*/ 3760143 w 5463854"/>
              <a:gd name="connsiteY82" fmla="*/ 293605 h 5921886"/>
              <a:gd name="connsiteX83" fmla="*/ 3761499 w 5463854"/>
              <a:gd name="connsiteY83" fmla="*/ 296767 h 5921886"/>
              <a:gd name="connsiteX84" fmla="*/ 3773903 w 5463854"/>
              <a:gd name="connsiteY84" fmla="*/ 296767 h 5921886"/>
              <a:gd name="connsiteX85" fmla="*/ 3963548 w 5463854"/>
              <a:gd name="connsiteY85" fmla="*/ 1730868 h 5921886"/>
              <a:gd name="connsiteX86" fmla="*/ 4034126 w 5463854"/>
              <a:gd name="connsiteY86" fmla="*/ 1738501 h 5921886"/>
              <a:gd name="connsiteX87" fmla="*/ 5463854 w 5463854"/>
              <a:gd name="connsiteY87" fmla="*/ 2277829 h 5921886"/>
              <a:gd name="connsiteX88" fmla="*/ 4469686 w 5463854"/>
              <a:gd name="connsiteY88" fmla="*/ 2751125 h 5921886"/>
              <a:gd name="connsiteX89" fmla="*/ 4381317 w 5463854"/>
              <a:gd name="connsiteY89" fmla="*/ 2765962 h 5921886"/>
              <a:gd name="connsiteX90" fmla="*/ 4401028 w 5463854"/>
              <a:gd name="connsiteY90" fmla="*/ 2802276 h 5921886"/>
              <a:gd name="connsiteX91" fmla="*/ 4442013 w 5463854"/>
              <a:gd name="connsiteY91" fmla="*/ 3005284 h 5921886"/>
              <a:gd name="connsiteX92" fmla="*/ 4442013 w 5463854"/>
              <a:gd name="connsiteY92" fmla="*/ 3262676 h 5921886"/>
              <a:gd name="connsiteX93" fmla="*/ 4123478 w 5463854"/>
              <a:gd name="connsiteY93" fmla="*/ 3743235 h 5921886"/>
              <a:gd name="connsiteX94" fmla="*/ 4028192 w 5463854"/>
              <a:gd name="connsiteY94" fmla="*/ 3772813 h 5921886"/>
              <a:gd name="connsiteX95" fmla="*/ 4041973 w 5463854"/>
              <a:gd name="connsiteY95" fmla="*/ 3795497 h 5921886"/>
              <a:gd name="connsiteX96" fmla="*/ 4215773 w 5463854"/>
              <a:gd name="connsiteY96" fmla="*/ 4481886 h 5921886"/>
              <a:gd name="connsiteX97" fmla="*/ 2775773 w 5463854"/>
              <a:gd name="connsiteY97" fmla="*/ 5921886 h 5921886"/>
              <a:gd name="connsiteX98" fmla="*/ 1335773 w 5463854"/>
              <a:gd name="connsiteY98" fmla="*/ 4481886 h 5921886"/>
              <a:gd name="connsiteX99" fmla="*/ 1509573 w 5463854"/>
              <a:gd name="connsiteY99" fmla="*/ 3795497 h 5921886"/>
              <a:gd name="connsiteX100" fmla="*/ 1520696 w 5463854"/>
              <a:gd name="connsiteY100" fmla="*/ 3777190 h 5921886"/>
              <a:gd name="connsiteX101" fmla="*/ 1485328 w 5463854"/>
              <a:gd name="connsiteY101" fmla="*/ 3773624 h 5921886"/>
              <a:gd name="connsiteX102" fmla="*/ 1068893 w 5463854"/>
              <a:gd name="connsiteY102" fmla="*/ 3262676 h 5921886"/>
              <a:gd name="connsiteX103" fmla="*/ 1068893 w 5463854"/>
              <a:gd name="connsiteY103" fmla="*/ 3005284 h 5921886"/>
              <a:gd name="connsiteX104" fmla="*/ 1109879 w 5463854"/>
              <a:gd name="connsiteY104" fmla="*/ 2802276 h 5921886"/>
              <a:gd name="connsiteX105" fmla="*/ 1125660 w 5463854"/>
              <a:gd name="connsiteY105" fmla="*/ 2773201 h 5921886"/>
              <a:gd name="connsiteX106" fmla="*/ 994168 w 5463854"/>
              <a:gd name="connsiteY106" fmla="*/ 2751125 h 5921886"/>
              <a:gd name="connsiteX107" fmla="*/ 0 w 5463854"/>
              <a:gd name="connsiteY107" fmla="*/ 2277829 h 5921886"/>
              <a:gd name="connsiteX108" fmla="*/ 1429728 w 5463854"/>
              <a:gd name="connsiteY108" fmla="*/ 1738501 h 5921886"/>
              <a:gd name="connsiteX109" fmla="*/ 1531029 w 5463854"/>
              <a:gd name="connsiteY109" fmla="*/ 1727545 h 5921886"/>
              <a:gd name="connsiteX110" fmla="*/ 1720235 w 5463854"/>
              <a:gd name="connsiteY110" fmla="*/ 296767 h 5921886"/>
              <a:gd name="connsiteX111" fmla="*/ 1734969 w 5463854"/>
              <a:gd name="connsiteY111" fmla="*/ 296767 h 5921886"/>
              <a:gd name="connsiteX112" fmla="*/ 1736325 w 5463854"/>
              <a:gd name="connsiteY112" fmla="*/ 293605 h 5921886"/>
              <a:gd name="connsiteX113" fmla="*/ 2748234 w 5463854"/>
              <a:gd name="connsiteY113" fmla="*/ 0 h 5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463854" h="5921886">
                <a:moveTo>
                  <a:pt x="2350528" y="3811492"/>
                </a:moveTo>
                <a:cubicBezTo>
                  <a:pt x="2379130" y="3811492"/>
                  <a:pt x="2407732" y="3822404"/>
                  <a:pt x="2429554" y="3844226"/>
                </a:cubicBezTo>
                <a:lnTo>
                  <a:pt x="2761877" y="4176548"/>
                </a:lnTo>
                <a:lnTo>
                  <a:pt x="3088293" y="3850132"/>
                </a:lnTo>
                <a:cubicBezTo>
                  <a:pt x="3131937" y="3806487"/>
                  <a:pt x="3202701" y="3806487"/>
                  <a:pt x="3246345" y="3850132"/>
                </a:cubicBezTo>
                <a:cubicBezTo>
                  <a:pt x="3289990" y="3893777"/>
                  <a:pt x="3289990" y="3964540"/>
                  <a:pt x="3246345" y="4008185"/>
                </a:cubicBezTo>
                <a:lnTo>
                  <a:pt x="2880759" y="4373771"/>
                </a:lnTo>
                <a:lnTo>
                  <a:pt x="2880759" y="4797444"/>
                </a:lnTo>
                <a:lnTo>
                  <a:pt x="3332950" y="5058516"/>
                </a:lnTo>
                <a:cubicBezTo>
                  <a:pt x="3386404" y="5089378"/>
                  <a:pt x="3404718" y="5157730"/>
                  <a:pt x="3373857" y="5211183"/>
                </a:cubicBezTo>
                <a:cubicBezTo>
                  <a:pt x="3342995" y="5264637"/>
                  <a:pt x="3274644" y="5282952"/>
                  <a:pt x="3221190" y="5252090"/>
                </a:cubicBezTo>
                <a:lnTo>
                  <a:pt x="2770479" y="4991872"/>
                </a:lnTo>
                <a:lnTo>
                  <a:pt x="2770425" y="4991920"/>
                </a:lnTo>
                <a:lnTo>
                  <a:pt x="2289715" y="5269458"/>
                </a:lnTo>
                <a:cubicBezTo>
                  <a:pt x="2236261" y="5300320"/>
                  <a:pt x="2167910" y="5282005"/>
                  <a:pt x="2137048" y="5228551"/>
                </a:cubicBezTo>
                <a:cubicBezTo>
                  <a:pt x="2106187" y="5175098"/>
                  <a:pt x="2124501" y="5106746"/>
                  <a:pt x="2177955" y="5075884"/>
                </a:cubicBezTo>
                <a:lnTo>
                  <a:pt x="2657239" y="4799170"/>
                </a:lnTo>
                <a:lnTo>
                  <a:pt x="2657239" y="4388016"/>
                </a:lnTo>
                <a:lnTo>
                  <a:pt x="2271502" y="4002279"/>
                </a:lnTo>
                <a:cubicBezTo>
                  <a:pt x="2227857" y="3958634"/>
                  <a:pt x="2227857" y="3887871"/>
                  <a:pt x="2271502" y="3844226"/>
                </a:cubicBezTo>
                <a:cubicBezTo>
                  <a:pt x="2293324" y="3822404"/>
                  <a:pt x="2321926" y="3811492"/>
                  <a:pt x="2350528" y="3811492"/>
                </a:cubicBezTo>
                <a:close/>
                <a:moveTo>
                  <a:pt x="2643693" y="3205100"/>
                </a:moveTo>
                <a:lnTo>
                  <a:pt x="2643693" y="3262676"/>
                </a:lnTo>
                <a:cubicBezTo>
                  <a:pt x="2643693" y="3550717"/>
                  <a:pt x="2410190" y="3784220"/>
                  <a:pt x="2122149" y="3784220"/>
                </a:cubicBezTo>
                <a:lnTo>
                  <a:pt x="1727046" y="3784220"/>
                </a:lnTo>
                <a:lnTo>
                  <a:pt x="1640023" y="3935624"/>
                </a:lnTo>
                <a:cubicBezTo>
                  <a:pt x="1560396" y="4100876"/>
                  <a:pt x="1515773" y="4286170"/>
                  <a:pt x="1515773" y="4481886"/>
                </a:cubicBezTo>
                <a:cubicBezTo>
                  <a:pt x="1515773" y="5177765"/>
                  <a:pt x="2079894" y="5741886"/>
                  <a:pt x="2775773" y="5741886"/>
                </a:cubicBezTo>
                <a:cubicBezTo>
                  <a:pt x="3471652" y="5741886"/>
                  <a:pt x="4035773" y="5177765"/>
                  <a:pt x="4035773" y="4481886"/>
                </a:cubicBezTo>
                <a:cubicBezTo>
                  <a:pt x="4035773" y="4286170"/>
                  <a:pt x="3991150" y="4100876"/>
                  <a:pt x="3911524" y="3935624"/>
                </a:cubicBezTo>
                <a:lnTo>
                  <a:pt x="3824500" y="3784220"/>
                </a:lnTo>
                <a:lnTo>
                  <a:pt x="3388757" y="3784220"/>
                </a:lnTo>
                <a:cubicBezTo>
                  <a:pt x="3100716" y="3784220"/>
                  <a:pt x="2867213" y="3550717"/>
                  <a:pt x="2867213" y="3262676"/>
                </a:cubicBezTo>
                <a:lnTo>
                  <a:pt x="2867213" y="3205100"/>
                </a:lnTo>
                <a:close/>
                <a:moveTo>
                  <a:pt x="3385647" y="2951419"/>
                </a:moveTo>
                <a:cubicBezTo>
                  <a:pt x="3400026" y="2949417"/>
                  <a:pt x="3415034" y="2950201"/>
                  <a:pt x="3429939" y="2954195"/>
                </a:cubicBezTo>
                <a:lnTo>
                  <a:pt x="3966102" y="3097859"/>
                </a:lnTo>
                <a:cubicBezTo>
                  <a:pt x="4025722" y="3113834"/>
                  <a:pt x="4061103" y="3175117"/>
                  <a:pt x="4045128" y="3234737"/>
                </a:cubicBezTo>
                <a:cubicBezTo>
                  <a:pt x="4029153" y="3294356"/>
                  <a:pt x="3967870" y="3329738"/>
                  <a:pt x="3908251" y="3313763"/>
                </a:cubicBezTo>
                <a:lnTo>
                  <a:pt x="3372088" y="3170099"/>
                </a:lnTo>
                <a:cubicBezTo>
                  <a:pt x="3312468" y="3154124"/>
                  <a:pt x="3277087" y="3092841"/>
                  <a:pt x="3293062" y="3033221"/>
                </a:cubicBezTo>
                <a:cubicBezTo>
                  <a:pt x="3305043" y="2988506"/>
                  <a:pt x="3342510" y="2957426"/>
                  <a:pt x="3385647" y="2951419"/>
                </a:cubicBezTo>
                <a:close/>
                <a:moveTo>
                  <a:pt x="2139740" y="2951419"/>
                </a:moveTo>
                <a:cubicBezTo>
                  <a:pt x="2182877" y="2957426"/>
                  <a:pt x="2220344" y="2988506"/>
                  <a:pt x="2232325" y="3033221"/>
                </a:cubicBezTo>
                <a:cubicBezTo>
                  <a:pt x="2248300" y="3092841"/>
                  <a:pt x="2212919" y="3154124"/>
                  <a:pt x="2153299" y="3170099"/>
                </a:cubicBezTo>
                <a:lnTo>
                  <a:pt x="1617137" y="3313763"/>
                </a:lnTo>
                <a:cubicBezTo>
                  <a:pt x="1557517" y="3329738"/>
                  <a:pt x="1496234" y="3294356"/>
                  <a:pt x="1480259" y="3234737"/>
                </a:cubicBezTo>
                <a:cubicBezTo>
                  <a:pt x="1464284" y="3175117"/>
                  <a:pt x="1499666" y="3113834"/>
                  <a:pt x="1559286" y="3097859"/>
                </a:cubicBezTo>
                <a:lnTo>
                  <a:pt x="2095448" y="2954195"/>
                </a:lnTo>
                <a:cubicBezTo>
                  <a:pt x="2110353" y="2950201"/>
                  <a:pt x="2125362" y="2949417"/>
                  <a:pt x="2139740" y="2951419"/>
                </a:cubicBezTo>
                <a:close/>
                <a:moveTo>
                  <a:pt x="2881484" y="2887801"/>
                </a:moveTo>
                <a:lnTo>
                  <a:pt x="2731927" y="2891186"/>
                </a:lnTo>
                <a:lnTo>
                  <a:pt x="2629740" y="2888873"/>
                </a:lnTo>
                <a:lnTo>
                  <a:pt x="2633097" y="2900175"/>
                </a:lnTo>
                <a:lnTo>
                  <a:pt x="2641303" y="2981580"/>
                </a:lnTo>
                <a:lnTo>
                  <a:pt x="2869603" y="2981580"/>
                </a:lnTo>
                <a:lnTo>
                  <a:pt x="2877809" y="2900175"/>
                </a:lnTo>
                <a:close/>
                <a:moveTo>
                  <a:pt x="1296925" y="2799044"/>
                </a:moveTo>
                <a:lnTo>
                  <a:pt x="1259162" y="2868617"/>
                </a:lnTo>
                <a:cubicBezTo>
                  <a:pt x="1238048" y="2918535"/>
                  <a:pt x="1226373" y="2973416"/>
                  <a:pt x="1226373" y="3031024"/>
                </a:cubicBezTo>
                <a:lnTo>
                  <a:pt x="1226373" y="3236936"/>
                </a:lnTo>
                <a:cubicBezTo>
                  <a:pt x="1226373" y="3467369"/>
                  <a:pt x="1413176" y="3654172"/>
                  <a:pt x="1643609" y="3654172"/>
                </a:cubicBezTo>
                <a:lnTo>
                  <a:pt x="2068977" y="3654172"/>
                </a:lnTo>
                <a:cubicBezTo>
                  <a:pt x="2299410" y="3654172"/>
                  <a:pt x="2486213" y="3467369"/>
                  <a:pt x="2486213" y="3236936"/>
                </a:cubicBezTo>
                <a:lnTo>
                  <a:pt x="2486213" y="3031024"/>
                </a:lnTo>
                <a:cubicBezTo>
                  <a:pt x="2486213" y="3002220"/>
                  <a:pt x="2483294" y="2974098"/>
                  <a:pt x="2477736" y="2946937"/>
                </a:cubicBezTo>
                <a:lnTo>
                  <a:pt x="2458509" y="2884998"/>
                </a:lnTo>
                <a:lnTo>
                  <a:pt x="2181348" y="2878725"/>
                </a:lnTo>
                <a:cubicBezTo>
                  <a:pt x="1914585" y="2866469"/>
                  <a:pt x="1661986" y="2845484"/>
                  <a:pt x="1429729" y="2817157"/>
                </a:cubicBezTo>
                <a:close/>
                <a:moveTo>
                  <a:pt x="4209552" y="2793230"/>
                </a:moveTo>
                <a:lnTo>
                  <a:pt x="4034126" y="2817157"/>
                </a:lnTo>
                <a:cubicBezTo>
                  <a:pt x="3801868" y="2845484"/>
                  <a:pt x="3549269" y="2866469"/>
                  <a:pt x="3282506" y="2878725"/>
                </a:cubicBezTo>
                <a:lnTo>
                  <a:pt x="3052729" y="2883925"/>
                </a:lnTo>
                <a:lnTo>
                  <a:pt x="3033170" y="2946937"/>
                </a:lnTo>
                <a:cubicBezTo>
                  <a:pt x="3027612" y="2974098"/>
                  <a:pt x="3024693" y="3002220"/>
                  <a:pt x="3024693" y="3031024"/>
                </a:cubicBezTo>
                <a:lnTo>
                  <a:pt x="3024693" y="3236936"/>
                </a:lnTo>
                <a:cubicBezTo>
                  <a:pt x="3024693" y="3467369"/>
                  <a:pt x="3211496" y="3654172"/>
                  <a:pt x="3441929" y="3654172"/>
                </a:cubicBezTo>
                <a:lnTo>
                  <a:pt x="3867297" y="3654172"/>
                </a:lnTo>
                <a:cubicBezTo>
                  <a:pt x="4097730" y="3654172"/>
                  <a:pt x="4284533" y="3467369"/>
                  <a:pt x="4284533" y="3236936"/>
                </a:cubicBezTo>
                <a:lnTo>
                  <a:pt x="4284533" y="3031024"/>
                </a:lnTo>
                <a:cubicBezTo>
                  <a:pt x="4284533" y="2944612"/>
                  <a:pt x="4258264" y="2864335"/>
                  <a:pt x="4213276" y="2797744"/>
                </a:cubicBezTo>
                <a:close/>
                <a:moveTo>
                  <a:pt x="2748234" y="0"/>
                </a:moveTo>
                <a:cubicBezTo>
                  <a:pt x="3247380" y="0"/>
                  <a:pt x="3663830" y="126045"/>
                  <a:pt x="3760143" y="293605"/>
                </a:cubicBezTo>
                <a:lnTo>
                  <a:pt x="3761499" y="296767"/>
                </a:lnTo>
                <a:lnTo>
                  <a:pt x="3773903" y="296767"/>
                </a:lnTo>
                <a:lnTo>
                  <a:pt x="3963548" y="1730868"/>
                </a:lnTo>
                <a:lnTo>
                  <a:pt x="4034126" y="1738501"/>
                </a:lnTo>
                <a:cubicBezTo>
                  <a:pt x="4885736" y="1842366"/>
                  <a:pt x="5463854" y="2044940"/>
                  <a:pt x="5463854" y="2277829"/>
                </a:cubicBezTo>
                <a:cubicBezTo>
                  <a:pt x="5463854" y="2468375"/>
                  <a:pt x="5076850" y="2638627"/>
                  <a:pt x="4469686" y="2751125"/>
                </a:cubicBezTo>
                <a:lnTo>
                  <a:pt x="4381317" y="2765962"/>
                </a:lnTo>
                <a:lnTo>
                  <a:pt x="4401028" y="2802276"/>
                </a:lnTo>
                <a:cubicBezTo>
                  <a:pt x="4427419" y="2864672"/>
                  <a:pt x="4442013" y="2933274"/>
                  <a:pt x="4442013" y="3005284"/>
                </a:cubicBezTo>
                <a:lnTo>
                  <a:pt x="4442013" y="3262676"/>
                </a:lnTo>
                <a:cubicBezTo>
                  <a:pt x="4442013" y="3478707"/>
                  <a:pt x="4310668" y="3664060"/>
                  <a:pt x="4123478" y="3743235"/>
                </a:cubicBezTo>
                <a:lnTo>
                  <a:pt x="4028192" y="3772813"/>
                </a:lnTo>
                <a:lnTo>
                  <a:pt x="4041973" y="3795497"/>
                </a:lnTo>
                <a:cubicBezTo>
                  <a:pt x="4152813" y="3999535"/>
                  <a:pt x="4215773" y="4233358"/>
                  <a:pt x="4215773" y="4481886"/>
                </a:cubicBezTo>
                <a:cubicBezTo>
                  <a:pt x="4215773" y="5277176"/>
                  <a:pt x="3571063" y="5921886"/>
                  <a:pt x="2775773" y="5921886"/>
                </a:cubicBezTo>
                <a:cubicBezTo>
                  <a:pt x="1980483" y="5921886"/>
                  <a:pt x="1335773" y="5277176"/>
                  <a:pt x="1335773" y="4481886"/>
                </a:cubicBezTo>
                <a:cubicBezTo>
                  <a:pt x="1335773" y="4233358"/>
                  <a:pt x="1398733" y="3999535"/>
                  <a:pt x="1509573" y="3795497"/>
                </a:cubicBezTo>
                <a:lnTo>
                  <a:pt x="1520696" y="3777190"/>
                </a:lnTo>
                <a:lnTo>
                  <a:pt x="1485328" y="3773624"/>
                </a:lnTo>
                <a:cubicBezTo>
                  <a:pt x="1247669" y="3724992"/>
                  <a:pt x="1068893" y="3514712"/>
                  <a:pt x="1068893" y="3262676"/>
                </a:cubicBezTo>
                <a:lnTo>
                  <a:pt x="1068893" y="3005284"/>
                </a:lnTo>
                <a:cubicBezTo>
                  <a:pt x="1068893" y="2933274"/>
                  <a:pt x="1083487" y="2864672"/>
                  <a:pt x="1109879" y="2802276"/>
                </a:cubicBezTo>
                <a:lnTo>
                  <a:pt x="1125660" y="2773201"/>
                </a:lnTo>
                <a:lnTo>
                  <a:pt x="994168" y="2751125"/>
                </a:lnTo>
                <a:cubicBezTo>
                  <a:pt x="387005" y="2638627"/>
                  <a:pt x="0" y="2468375"/>
                  <a:pt x="0" y="2277829"/>
                </a:cubicBezTo>
                <a:cubicBezTo>
                  <a:pt x="0" y="2044940"/>
                  <a:pt x="578118" y="1842366"/>
                  <a:pt x="1429728" y="1738501"/>
                </a:cubicBezTo>
                <a:lnTo>
                  <a:pt x="1531029" y="1727545"/>
                </a:lnTo>
                <a:lnTo>
                  <a:pt x="1720235" y="296767"/>
                </a:lnTo>
                <a:lnTo>
                  <a:pt x="1734969" y="296767"/>
                </a:lnTo>
                <a:lnTo>
                  <a:pt x="1736325" y="293605"/>
                </a:lnTo>
                <a:cubicBezTo>
                  <a:pt x="1832638" y="126045"/>
                  <a:pt x="2249089" y="0"/>
                  <a:pt x="27482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6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17</cp:revision>
  <dcterms:created xsi:type="dcterms:W3CDTF">2021-04-01T09:16:13Z</dcterms:created>
  <dcterms:modified xsi:type="dcterms:W3CDTF">2021-09-05T15:00:02Z</dcterms:modified>
</cp:coreProperties>
</file>